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57" r:id="rId3"/>
    <p:sldId id="258" r:id="rId4"/>
    <p:sldId id="256" r:id="rId5"/>
    <p:sldId id="259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65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9" autoAdjust="0"/>
    <p:restoredTop sz="94660"/>
  </p:normalViewPr>
  <p:slideViewPr>
    <p:cSldViewPr>
      <p:cViewPr>
        <p:scale>
          <a:sx n="39" d="100"/>
          <a:sy n="39" d="100"/>
        </p:scale>
        <p:origin x="-147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EF17A-2E51-48C2-BF69-18841995BE6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0332C-D552-4D25-A56B-BBEC9401E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7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0332C-D552-4D25-A56B-BBEC9401EE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3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4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1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5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0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4672-D001-437C-8858-486F3534A26C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C344-F4F8-4BAA-9AE9-64867F8D8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21.png"/><Relationship Id="rId5" Type="http://schemas.openxmlformats.org/officeDocument/2006/relationships/image" Target="../media/image36.png"/><Relationship Id="rId1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image" Target="../media/image31.png"/><Relationship Id="rId15" Type="http://schemas.openxmlformats.org/officeDocument/2006/relationships/image" Target="../media/image27.png"/><Relationship Id="rId10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image" Target="../media/image34.png"/><Relationship Id="rId15" Type="http://schemas.openxmlformats.org/officeDocument/2006/relationships/image" Target="../media/image27.png"/><Relationship Id="rId10" Type="http://schemas.openxmlformats.org/officeDocument/2006/relationships/slide" Target="slide18.xml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21.png"/><Relationship Id="rId5" Type="http://schemas.openxmlformats.org/officeDocument/2006/relationships/image" Target="../media/image36.png"/><Relationship Id="rId1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image" Target="../media/image21.png"/><Relationship Id="rId5" Type="http://schemas.openxmlformats.org/officeDocument/2006/relationships/image" Target="../media/image36.png"/><Relationship Id="rId1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crf.net/Angry_Birds_(Windows)" TargetMode="External"/><Relationship Id="rId7" Type="http://schemas.openxmlformats.org/officeDocument/2006/relationships/hyperlink" Target="http://www.angrybirdsclub.ru/forum/fanaty/materialy-dlya-fotoshopa-t474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grybirds.fandom.com/ru/wiki/%D0%A1%D0%B2%D0%B8%D0%BD%D1%8C%D0%B8/%D0%93%D0%B0%D0%BB%D0%B5%D1%80%D0%B5%D1%8F" TargetMode="External"/><Relationship Id="rId5" Type="http://schemas.openxmlformats.org/officeDocument/2006/relationships/hyperlink" Target="https://www.sccpre.cat/maxp/Jhxbhi/" TargetMode="External"/><Relationship Id="rId4" Type="http://schemas.openxmlformats.org/officeDocument/2006/relationships/hyperlink" Target="https://tcrf.net/File:Angry_Birds_(PC)-title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18" Type="http://schemas.openxmlformats.org/officeDocument/2006/relationships/slide" Target="slide15.xml"/><Relationship Id="rId26" Type="http://schemas.openxmlformats.org/officeDocument/2006/relationships/image" Target="../media/image18.jpeg"/><Relationship Id="rId3" Type="http://schemas.openxmlformats.org/officeDocument/2006/relationships/image" Target="../media/image7.png"/><Relationship Id="rId21" Type="http://schemas.openxmlformats.org/officeDocument/2006/relationships/image" Target="../media/image15.jpeg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17" Type="http://schemas.openxmlformats.org/officeDocument/2006/relationships/image" Target="../media/image13.jpeg"/><Relationship Id="rId25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0.jpeg"/><Relationship Id="rId24" Type="http://schemas.openxmlformats.org/officeDocument/2006/relationships/slide" Target="slide21.xml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23" Type="http://schemas.openxmlformats.org/officeDocument/2006/relationships/image" Target="../media/image16.jpeg"/><Relationship Id="rId28" Type="http://schemas.openxmlformats.org/officeDocument/2006/relationships/image" Target="../media/image19.png"/><Relationship Id="rId10" Type="http://schemas.openxmlformats.org/officeDocument/2006/relationships/slide" Target="slide7.xml"/><Relationship Id="rId19" Type="http://schemas.openxmlformats.org/officeDocument/2006/relationships/image" Target="../media/image14.jpeg"/><Relationship Id="rId4" Type="http://schemas.openxmlformats.org/officeDocument/2006/relationships/slide" Target="slide5.xml"/><Relationship Id="rId9" Type="http://schemas.openxmlformats.org/officeDocument/2006/relationships/image" Target="../media/image9.jpeg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4.xml"/><Relationship Id="rId5" Type="http://schemas.openxmlformats.org/officeDocument/2006/relationships/image" Target="../media/image20.png"/><Relationship Id="rId15" Type="http://schemas.openxmlformats.org/officeDocument/2006/relationships/slide" Target="slide6.xml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image" Target="../media/image31.png"/><Relationship Id="rId15" Type="http://schemas.openxmlformats.org/officeDocument/2006/relationships/image" Target="../media/image27.png"/><Relationship Id="rId10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image" Target="../media/image34.png"/><Relationship Id="rId15" Type="http://schemas.openxmlformats.org/officeDocument/2006/relationships/image" Target="../media/image27.png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437112"/>
            <a:ext cx="3888432" cy="1944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algn="ctr"/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любой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2×5=10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тицы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28604"/>
            <a:ext cx="9144000" cy="5436385"/>
          </a:xfrm>
          <a:prstGeom prst="rect">
            <a:avLst/>
          </a:prstGeom>
        </p:spPr>
      </p:pic>
      <p:pic>
        <p:nvPicPr>
          <p:cNvPr id="4" name="Рисунок 3" descr="ок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70" y="5967180"/>
            <a:ext cx="857224" cy="819406"/>
          </a:xfrm>
          <a:prstGeom prst="rect">
            <a:avLst/>
          </a:prstGeom>
        </p:spPr>
      </p:pic>
      <p:pic>
        <p:nvPicPr>
          <p:cNvPr id="5" name="Рисунок 4" descr="рогатк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4605729"/>
            <a:ext cx="990273" cy="125216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71802" y="4286256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4842265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541376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вопрос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142852"/>
            <a:ext cx="716482" cy="785818"/>
          </a:xfrm>
          <a:prstGeom prst="rect">
            <a:avLst/>
          </a:prstGeom>
        </p:spPr>
      </p:pic>
      <p:pic>
        <p:nvPicPr>
          <p:cNvPr id="11" name="Рисунок 10" descr="птица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2" name="Рисунок 11" descr="меню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0193" y="142852"/>
            <a:ext cx="800105" cy="714380"/>
          </a:xfrm>
          <a:prstGeom prst="rect">
            <a:avLst/>
          </a:prstGeom>
        </p:spPr>
      </p:pic>
      <p:pic>
        <p:nvPicPr>
          <p:cNvPr id="15" name="Рисунок 14" descr="пт6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472" y="5214950"/>
            <a:ext cx="911288" cy="743906"/>
          </a:xfrm>
          <a:prstGeom prst="rect">
            <a:avLst/>
          </a:prstGeom>
        </p:spPr>
      </p:pic>
      <p:pic>
        <p:nvPicPr>
          <p:cNvPr id="16" name="Рисунок 15" descr="птица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728" y="5143512"/>
            <a:ext cx="857257" cy="838312"/>
          </a:xfrm>
          <a:prstGeom prst="rect">
            <a:avLst/>
          </a:prstGeom>
        </p:spPr>
      </p:pic>
      <p:pic>
        <p:nvPicPr>
          <p:cNvPr id="17" name="Рисунок 16" descr="птица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357826"/>
            <a:ext cx="618745" cy="57912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2×8=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Без имени-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9397" y="3071810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64885E-6 C 0.00173 -0.02383 0.00156 -0.05136 0.0073 -0.07403 C 0.00903 -0.08999 0.01007 -0.10618 0.01198 -0.12214 C 0.01407 -0.14065 0.01355 -0.15129 0.029 -0.15569 C 0.03698 -0.15522 0.04497 -0.15499 0.05296 -0.15407 C 0.05469 -0.15383 0.05643 -0.15383 0.05782 -0.15268 C 0.06007 -0.15036 0.06771 -0.1351 0.06875 -0.13325 C 0.07987 -0.11081 0.08872 -0.08421 0.09271 -0.05784 C 0.09896 -0.06038 0.09671 -0.06686 0.09879 -0.07403 C 0.10261 -0.08721 0.104 -0.10063 0.1073 -0.11405 C 0.10903 -0.1344 0.11407 -0.1536 0.11685 -0.1735 C 0.12188 -0.20843 0.12709 -0.24567 0.13612 -0.27944 C 0.14462 -0.31136 0.15764 -0.34051 0.16875 -0.37058 C 0.17726 -0.39395 0.18455 -0.41823 0.19271 -0.4416 C 0.20643 -0.48046 0.2158 -0.52187 0.23021 -0.56003 C 0.24827 -0.60815 0.26511 -0.65696 0.28316 -0.70484 C 0.2882 -0.71826 0.28334 -0.70739 0.28681 -0.72057 C 0.28994 -0.73306 0.29497 -0.74648 0.3 -0.75758 C 0.30209 -0.77146 0.30747 -0.78696 0.3132 -0.79922 C 0.31632 -0.81587 0.31216 -0.79668 0.31685 -0.81055 C 0.32084 -0.82235 0.32327 -0.83438 0.32778 -0.84595 C 0.32987 -0.8515 0.33108 -0.85774 0.33247 -0.86353 C 0.33646 -0.87972 0.33282 -0.86422 0.33855 -0.87787 C 0.34219 -0.88666 0.34358 -0.89545 0.34827 -0.90355 C 0.34931 -0.90771 0.34966 -0.91234 0.3507 -0.9165 C 0.35122 -0.91835 0.35296 -0.92136 0.35296 -0.92136 " pathEditMode="relative" ptsTypes="fffffffffffffffffffffffff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4402E-6 C 0.00035 -0.01874 0.00052 -0.03747 0.00122 -0.05621 C 0.00226 -0.0835 0.02396 -0.11982 0.0434 -0.12838 C 0.05747 -0.14157 0.07778 -0.14087 0.09392 -0.14434 C 0.10156 -0.14411 0.14653 -0.14689 0.16024 -0.13162 C 0.16528 -0.12607 0.16684 -0.11867 0.17222 -0.11381 C 0.17396 -0.10687 0.17726 -0.10109 0.17934 -0.09461 C 0.18524 -0.07749 0.17882 -0.09137 0.1842 -0.08027 C 0.18767 -0.05991 0.1842 -0.08281 0.1842 -0.03516 C 0.1842 -0.03354 0.18507 -0.0384 0.18542 -0.04002 C 0.18611 -0.04326 0.18646 -0.04696 0.18785 -0.04973 C 0.18941 -0.05297 0.19184 -0.05575 0.19271 -0.05945 C 0.19601 -0.07194 0.19757 -0.0687 0.20122 -0.07865 C 0.20521 -0.09044 0.20955 -0.1034 0.21806 -0.1108 C 0.22552 -0.12514 0.21476 -0.10594 0.22396 -0.11867 C 0.23125 -0.12838 0.22066 -0.11867 0.23004 -0.12838 C 0.23351 -0.13185 0.23715 -0.13486 0.24097 -0.1381 C 0.25278 -0.14851 0.26181 -0.16169 0.27465 -0.17002 C 0.27604 -0.17094 0.27726 -0.1721 0.2783 -0.17326 C 0.27969 -0.17465 0.28038 -0.17696 0.28195 -0.17812 C 0.3 -0.19176 0.28142 -0.17395 0.29271 -0.18459 C 0.30313 -0.19454 0.31406 -0.20356 0.32517 -0.21189 C 0.33663 -0.22045 0.3283 -0.21675 0.33611 -0.21975 C 0.34306 -0.22901 0.35261 -0.23502 0.36146 -0.2408 C 0.36823 -0.24543 0.37327 -0.25353 0.38073 -0.25676 C 0.3842 -0.26394 0.38976 -0.26648 0.39497 -0.27134 C 0.40781 -0.2829 0.42066 -0.29748 0.4349 -0.30511 C 0.44722 -0.3213 0.4309 -0.30118 0.44219 -0.31136 C 0.44358 -0.31251 0.44445 -0.31483 0.44566 -0.31621 C 0.45139 -0.32269 0.44705 -0.31691 0.45295 -0.32107 C 0.45556 -0.32292 0.45747 -0.3257 0.46024 -0.32732 C 0.46181 -0.32847 0.46354 -0.3294 0.46493 -0.33056 C 0.47066 -0.33842 0.47483 -0.33865 0.48195 -0.34513 C 0.4934 -0.35554 0.50538 -0.36525 0.51788 -0.37242 C 0.5224 -0.37497 0.52552 -0.37867 0.52986 -0.38029 C 0.54931 -0.39764 0.57136 -0.41476 0.59254 -0.42702 C 0.60035 -0.43141 0.60608 -0.43904 0.61441 -0.44136 C 0.62101 -0.44714 0.62969 -0.45339 0.63733 -0.45593 C 0.64462 -0.46148 0.65556 -0.46403 0.66146 -0.47027 C 0.66771 -0.47675 0.66424 -0.47467 0.67222 -0.47675 C 0.67761 -0.48022 0.68195 -0.48438 0.68785 -0.48623 C 0.6941 -0.49179 0.70347 -0.49549 0.71077 -0.49757 C 0.72674 -0.51052 0.70608 -0.49526 0.72413 -0.50405 C 0.72622 -0.5052 0.72778 -0.50775 0.73004 -0.5089 C 0.74236 -0.51631 0.75608 -0.51816 0.76858 -0.52487 C 0.78229 -0.53204 0.77656 -0.52995 0.78542 -0.53296 C 0.79306 -0.53921 0.80313 -0.5436 0.81198 -0.54568 C 0.81736 -0.55054 0.82483 -0.55285 0.83125 -0.5554 C 0.83438 -0.55679 0.84097 -0.55864 0.84097 -0.55864 C 0.84722 -0.56303 0.85347 -0.56442 0.86024 -0.5665 C 0.86771 -0.56882 0.87413 -0.57298 0.88195 -0.5746 C 0.89531 -0.58084 0.91372 -0.58871 0.92761 -0.59079 C 0.93854 -0.59449 0.94948 -0.59958 0.96024 -0.60351 C 0.97205 -0.60791 0.98524 -0.6086 0.99757 -0.60999 C 1.00295 -0.61184 1.00886 -0.61647 1.01441 -0.61647 " pathEditMode="relative" ptsTypes="fffffffff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5.84085E-6 C -0.00312 -0.01273 -0.00105 -0.02985 0.00365 -0.04164 C 0.00539 -0.05275 0.00608 -0.06293 0.01094 -0.07218 C 0.01442 -0.08606 0.01824 -0.09809 0.02535 -0.10919 C 0.02761 -0.11266 0.029 -0.11729 0.03143 -0.12052 C 0.03837 -0.12955 0.04931 -0.13695 0.05782 -0.14296 C 0.06355 -0.14713 0.06737 -0.15129 0.07362 -0.15407 C 0.07674 -0.15707 0.08074 -0.16008 0.08438 -0.16216 C 0.08664 -0.16355 0.09167 -0.1654 0.09167 -0.1654 C 0.10695 -0.17951 0.12935 -0.17882 0.14705 -0.18136 C 0.16824 -0.1802 0.18577 -0.17743 0.20608 -0.1735 C 0.21303 -0.17049 0.22084 -0.16887 0.22657 -0.16216 C 0.22917 -0.15915 0.23386 -0.15245 0.23386 -0.15245 C 0.23525 -0.14736 0.23855 -0.14319 0.23976 -0.1381 C 0.24202 -0.12885 0.24445 -0.12029 0.24584 -0.11081 C 0.24792 -0.08166 0.24567 -0.10248 0.24827 -0.08675 C 0.24914 -0.08143 0.2507 -0.07056 0.2507 -0.07056 C 0.25365 -0.07657 0.25782 -0.09022 0.26146 -0.09485 C 0.26945 -0.10503 0.28056 -0.12561 0.28681 -0.1381 C 0.28872 -0.14181 0.29219 -0.14389 0.2941 -0.14782 C 0.30556 -0.17118 0.29324 -0.14736 0.30244 -0.16216 C 0.3033 -0.16355 0.30383 -0.16563 0.30487 -0.16702 C 0.30712 -0.16956 0.31199 -0.1735 0.31199 -0.1735 C 0.31528 -0.17928 0.31771 -0.17859 0.32171 -0.18298 C 0.329 -0.19108 0.33664 -0.19848 0.34462 -0.20542 C 0.3507 -0.21074 0.35626 -0.21583 0.36268 -0.21999 C 0.36824 -0.22369 0.37501 -0.22439 0.38074 -0.22809 C 0.38751 -0.23248 0.39428 -0.2385 0.40122 -0.24243 C 0.41407 -0.24983 0.43074 -0.25376 0.44462 -0.25515 C 0.47674 -0.26232 0.50209 -0.25747 0.53837 -0.25677 C 0.54983 -0.25376 0.56146 -0.25215 0.5724 -0.24729 C 0.57622 -0.24382 0.57987 -0.24127 0.58438 -0.23919 C 0.59063 -0.23295 0.59758 -0.22901 0.60487 -0.22485 C 0.61008 -0.22184 0.61407 -0.21583 0.61928 -0.21352 C 0.62431 -0.2112 0.629 -0.20796 0.63386 -0.20542 C 0.63907 -0.19848 0.64653 -0.19686 0.65313 -0.1927 C 0.65851 -0.18923 0.66789 -0.18414 0.67362 -0.17974 C 0.67935 -0.17535 0.68386 -0.17095 0.69046 -0.16864 C 0.69202 -0.16748 0.69341 -0.16609 0.69514 -0.1654 C 0.69705 -0.16448 0.69931 -0.16494 0.70122 -0.16378 C 0.70782 -0.15985 0.71077 -0.15499 0.71806 -0.15245 C 0.72466 -0.14666 0.73126 -0.1462 0.73855 -0.14296 C 0.75626 -0.1351 0.77327 -0.12145 0.79167 -0.11729 C 0.79862 -0.11405 0.80521 -0.11058 0.81216 -0.10757 C 0.81337 -0.10641 0.81442 -0.10503 0.81563 -0.10433 C 0.81789 -0.10294 0.82292 -0.10109 0.82292 -0.10109 " pathEditMode="relative" ptsTypes="fffffffffffffffffffffffffffffffffffffffffffffA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2×8=16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10" y="3894539"/>
            <a:ext cx="1341378" cy="16961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" y="4781153"/>
            <a:ext cx="827801" cy="8095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11" y="4725144"/>
            <a:ext cx="827801" cy="8095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8" y="4749318"/>
            <a:ext cx="713703" cy="87317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428992" y="389453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8992" y="4429132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28992" y="4985141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" name="Рисунок 9" descr="Без имени-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3429000"/>
            <a:ext cx="2245909" cy="2245909"/>
          </a:xfrm>
          <a:prstGeom prst="rect">
            <a:avLst/>
          </a:prstGeom>
        </p:spPr>
      </p:pic>
      <p:pic>
        <p:nvPicPr>
          <p:cNvPr id="11" name="Рисунок 10" descr="Без имени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388" y="2786058"/>
            <a:ext cx="3174603" cy="3174603"/>
          </a:xfrm>
          <a:prstGeom prst="rect">
            <a:avLst/>
          </a:prstGeom>
        </p:spPr>
      </p:pic>
      <p:pic>
        <p:nvPicPr>
          <p:cNvPr id="12" name="Рисунок 11" descr="меню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06" y="142852"/>
            <a:ext cx="800105" cy="714380"/>
          </a:xfrm>
          <a:prstGeom prst="rect">
            <a:avLst/>
          </a:prstGeom>
        </p:spPr>
      </p:pic>
      <p:pic>
        <p:nvPicPr>
          <p:cNvPr id="13" name="Рисунок 12" descr="вопрос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0120" y="71414"/>
            <a:ext cx="781616" cy="857256"/>
          </a:xfrm>
          <a:prstGeom prst="rect">
            <a:avLst/>
          </a:prstGeom>
        </p:spPr>
      </p:pic>
      <p:pic>
        <p:nvPicPr>
          <p:cNvPr id="14" name="Рисунок 13" descr="птица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6" name="Рисунок 15" descr="ок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3900" y="5929330"/>
            <a:ext cx="857224" cy="819406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2×3=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1517E-6 C 0.00261 -0.01041 0.00226 -0.02128 0.00348 -0.03216 C 0.00452 -0.04141 0.0073 -0.05066 0.00955 -0.05945 C 0.01007 -0.06176 0.01181 -0.07865 0.01198 -0.08027 C 0.01546 -0.10363 0.01893 -0.13093 0.02882 -0.15082 C 0.03004 -0.1573 0.02969 -0.15776 0.03247 -0.16378 C 0.03403 -0.16702 0.03733 -0.17326 0.03733 -0.17326 C 0.03959 -0.18251 0.04341 -0.19061 0.04931 -0.19593 C 0.05278 -0.20264 0.05747 -0.20657 0.0625 -0.21027 C 0.07223 -0.21767 0.08733 -0.23271 0.09862 -0.23433 C 0.11598 -0.23664 0.10677 -0.23549 0.12639 -0.23757 C 0.16302 -0.23618 0.16893 -0.23502 0.1974 -0.22947 C 0.20712 -0.22531 0.21875 -0.223 0.22882 -0.22161 C 0.23646 -0.21814 0.24393 -0.21305 0.25052 -0.20703 C 0.25296 -0.19662 0.25903 -0.1883 0.2625 -0.17812 C 0.26806 -0.161 0.26945 -0.14342 0.27205 -0.12515 C 0.27414 -0.06084 0.27257 -0.09137 0.27466 -0.13324 C 0.27466 -0.13486 0.27552 -0.13648 0.27587 -0.1381 C 0.27691 -0.14967 0.27796 -0.16401 0.28177 -0.17488 C 0.28993 -0.19801 0.30434 -0.22647 0.32049 -0.24081 C 0.32309 -0.24659 0.32726 -0.25099 0.33125 -0.25515 C 0.33351 -0.25746 0.33855 -0.26163 0.33855 -0.26163 C 0.34028 -0.2651 0.34549 -0.27088 0.34809 -0.27296 C 0.35035 -0.27458 0.35313 -0.27435 0.35539 -0.2762 C 0.36945 -0.28777 0.38473 -0.2947 0.40122 -0.29702 C 0.45677 -0.29609 0.48195 -0.29725 0.52639 -0.29054 C 0.53264 -0.28476 0.54167 -0.28476 0.54931 -0.28244 C 0.56528 -0.27782 0.58143 -0.27458 0.59757 -0.26972 C 0.60313 -0.2681 0.60799 -0.26325 0.6132 -0.26001 C 0.62309 -0.25353 0.63334 -0.24752 0.64323 -0.24081 C 0.65365 -0.23364 0.66337 -0.226 0.67466 -0.22161 C 0.68212 -0.2149 0.68907 -0.20703 0.69636 -0.20056 C 0.69723 -0.19894 0.69775 -0.19709 0.69879 -0.19593 C 0.70087 -0.19339 0.70591 -0.18945 0.70591 -0.18945 C 0.70677 -0.18783 0.7073 -0.18598 0.70834 -0.1846 C 0.71059 -0.18205 0.71563 -0.17812 0.71563 -0.17812 C 0.7191 -0.17118 0.72466 -0.16933 0.72882 -0.16378 C 0.73716 -0.15267 0.73334 -0.15661 0.73976 -0.15082 C 0.74775 -0.13371 0.73577 -0.15776 0.74566 -0.14296 C 0.74775 -0.13972 0.75382 -0.12954 0.75539 -0.12515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52857E-7 C -0.00278 -0.01458 0.0026 -0.02476 0.00729 -0.03702 C 0.00938 -0.04257 0.00955 -0.04766 0.01215 -0.05298 C 0.01493 -0.06801 0.02014 -0.0805 0.02656 -0.09323 C 0.03212 -0.10433 0.0316 -0.11219 0.04097 -0.12052 C 0.04427 -0.127 0.04826 -0.13371 0.05313 -0.1381 C 0.05469 -0.14458 0.05729 -0.14574 0.06146 -0.14921 C 0.0658 -0.158 0.07292 -0.16147 0.0783 -0.16864 C 0.07951 -0.17026 0.08056 -0.17234 0.08195 -0.17349 C 0.08611 -0.17696 0.09271 -0.17812 0.09757 -0.17974 C 0.11615 -0.17882 0.13733 -0.17997 0.15556 -0.17188 C 0.1592 -0.16841 0.16233 -0.16355 0.1651 -0.15892 C 0.16684 -0.15591 0.1684 -0.15244 0.16997 -0.14921 C 0.17083 -0.14759 0.1724 -0.14458 0.1724 -0.14458 C 0.17517 -0.13371 0.17587 -0.13625 0.17708 -0.12191 C 0.1783 -0.06362 0.17379 -0.04812 0.18073 -0.07541 C 0.18108 -0.07703 0.18108 -0.07912 0.18195 -0.08027 C 0.18316 -0.08189 0.18438 -0.08351 0.18559 -0.08513 C 0.18715 -0.09161 0.18924 -0.09461 0.19288 -0.09947 C 0.19618 -0.11243 0.20608 -0.12561 0.2158 -0.13001 C 0.22083 -0.13718 0.22691 -0.14319 0.23385 -0.1462 C 0.24306 -0.15499 0.25122 -0.16517 0.26146 -0.17188 C 0.26528 -0.17905 0.27101 -0.18229 0.27604 -0.18784 C 0.28733 -0.20079 0.29931 -0.21166 0.31215 -0.22161 C 0.3224 -0.22947 0.33351 -0.24405 0.34462 -0.24891 C 0.3526 -0.25955 0.36476 -0.26417 0.37483 -0.27134 C 0.38576 -0.27921 0.39531 -0.28846 0.40729 -0.29378 C 0.41997 -0.3065 0.40382 -0.29124 0.41806 -0.30188 C 0.43264 -0.31275 0.41215 -0.30049 0.42899 -0.31136 C 0.43559 -0.31553 0.44288 -0.31969 0.44948 -0.32432 C 0.45278 -0.32663 0.45556 -0.33056 0.45903 -0.33241 C 0.46424 -0.33496 0.47014 -0.3382 0.47483 -0.3419 C 0.47951 -0.34537 0.48333 -0.35138 0.48802 -0.35485 C 0.49392 -0.35925 0.50035 -0.36272 0.50608 -0.36757 C 0.5125 -0.37289 0.51823 -0.38053 0.52535 -0.38377 C 0.5309 -0.39094 0.53767 -0.39464 0.5434 -0.40135 C 0.55174 -0.41129 0.56042 -0.42055 0.56875 -0.43026 C 0.57431 -0.43674 0.58125 -0.44113 0.58681 -0.44784 C 0.59601 -0.45871 0.60365 -0.47306 0.6158 -0.47838 C 0.62361 -0.48925 0.63438 -0.49827 0.6434 -0.50729 C 0.64861 -0.51261 0.65243 -0.51909 0.65903 -0.52163 C 0.66354 -0.5295 0.66892 -0.53366 0.67483 -0.53944 C 0.68299 -0.54731 0.69271 -0.55911 0.70243 -0.5635 C 0.7059 -0.57044 0.71198 -0.57831 0.71806 -0.58108 C 0.72448 -0.58964 0.73247 -0.59635 0.73976 -0.60352 C 0.74445 -0.60815 0.74826 -0.61393 0.75313 -0.61809 C 0.75799 -0.62735 0.75903 -0.62365 0.7651 -0.63082 C 0.76771 -0.63382 0.76962 -0.63799 0.7724 -0.64053 C 0.77361 -0.64169 0.775 -0.64261 0.77604 -0.64377 C 0.78125 -0.64955 0.78646 -0.65557 0.79167 -0.66135 C 0.80017 -0.67083 0.81129 -0.67708 0.82049 -0.68541 C 0.82587 -0.69027 0.82899 -0.69397 0.83507 -0.69674 C 0.84358 -0.70461 0.8533 -0.71132 0.86267 -0.71756 C 0.87205 -0.72381 0.85955 -0.71294 0.87118 -0.72242 C 0.87691 -0.72705 0.88229 -0.73237 0.88802 -0.73676 C 0.89583 -0.74231 0.90434 -0.74717 0.91215 -0.75295 C 0.92014 -0.75897 0.92743 -0.76498 0.93629 -0.76891 C 0.94201 -0.77424 0.94983 -0.77956 0.9566 -0.78187 C 0.96181 -0.7865 0.96771 -0.79089 0.97361 -0.79297 C 0.97847 -0.7976 0.98212 -0.79945 0.98802 -0.80107 C 0.99653 -0.80963 1.00347 -0.81263 1.01337 -0.81703 C 1.01997 -0.82397 1.02691 -0.82883 1.03507 -0.8316 C 1.0408 -0.83762 1.04635 -0.83993 1.05313 -0.84433 C 1.05469 -0.84525 1.05608 -0.84687 1.05781 -0.84756 C 1.05903 -0.84803 1.06146 -0.84918 1.06146 -0.84918 " pathEditMode="relative" ptsTypes="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737E-6 C -0.00122 -0.01804 -0.00139 -0.03701 -0.00469 -0.05459 C -0.00434 -0.07264 -0.00677 -0.1189 -2.77778E-7 -0.14434 C 0.00243 -0.16354 0.00694 -0.17511 0.01927 -0.18621 C 0.0224 -0.18899 0.02795 -0.192 0.03142 -0.19408 C 0.03368 -0.19547 0.03611 -0.19616 0.03854 -0.19732 C 0.03976 -0.19778 0.04219 -0.19894 0.04219 -0.19894 C 0.06094 -0.19778 0.06736 -0.19824 0.08194 -0.19269 C 0.09062 -0.17534 0.07708 -0.20171 0.08802 -0.18298 C 0.09201 -0.17627 0.09305 -0.17048 0.09653 -0.16378 C 0.09965 -0.15152 0.09549 -0.16678 0.1 -0.15406 C 0.10243 -0.14712 0.10295 -0.13902 0.10486 -0.13162 C 0.10573 -0.10548 0.10469 -0.07888 0.10729 -0.05297 C 0.10746 -0.05112 0.10903 -0.05621 0.10972 -0.05783 C 0.11076 -0.06061 0.11163 -0.06616 0.11215 -0.06893 C 0.11458 -0.0805 0.11476 -0.0953 0.11927 -0.10595 C 0.12743 -0.12515 0.13611 -0.14064 0.14948 -0.15406 C 0.15538 -0.16007 0.15694 -0.16563 0.16389 -0.17164 C 0.16719 -0.17465 0.16736 -0.18298 0.17118 -0.18459 C 0.1724 -0.18506 0.17361 -0.18575 0.17483 -0.18621 C 0.18177 -0.19547 0.18715 -0.20056 0.19531 -0.20865 C 0.20017 -0.21351 0.20521 -0.22184 0.20972 -0.22785 C 0.22187 -0.24404 0.23889 -0.26556 0.25555 -0.27296 C 0.26389 -0.28869 0.28854 -0.30187 0.30121 -0.31136 C 0.31111 -0.31853 0.31996 -0.32917 0.33021 -0.33542 C 0.35052 -0.34814 0.37205 -0.35554 0.39288 -0.36757 C 0.4033 -0.37358 0.41371 -0.3789 0.42413 -0.38515 C 0.43055 -0.38908 0.43403 -0.39301 0.44097 -0.39487 C 0.45243 -0.40504 0.46719 -0.41106 0.48073 -0.41568 C 0.48837 -0.42239 0.49722 -0.42517 0.50608 -0.42702 C 0.51337 -0.43026 0.52014 -0.43188 0.52778 -0.43326 C 0.55035 -0.44321 0.57621 -0.45755 0.6 -0.46056 C 0.60521 -0.46218 0.60937 -0.46565 0.61458 -0.46704 C 0.63299 -0.47166 0.65365 -0.47467 0.6724 -0.47675 C 0.68906 -0.48045 0.70642 -0.48184 0.72274 -0.48624 C 0.73871 -0.4904 0.75503 -0.49711 0.77118 -0.49919 C 0.78264 -0.50081 0.79444 -0.50127 0.80608 -0.50243 C 0.8217 -0.50659 0.83854 -0.50891 0.85434 -0.51053 C 0.87205 -0.51538 0.88906 -0.51839 0.90712 -0.52001 C 0.91962 -0.52417 0.93194 -0.52464 0.94462 -0.52649 C 0.97448 -0.53065 1.00469 -0.53343 1.0349 -0.5362 C 1.03871 -0.53736 1.04219 -0.53944 1.04566 -0.53944 " pathEditMode="relative" ptsTypes="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2×3=6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2×6=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Без имени-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305" y="3326231"/>
            <a:ext cx="2531661" cy="2531661"/>
          </a:xfrm>
          <a:prstGeom prst="rect">
            <a:avLst/>
          </a:prstGeom>
        </p:spPr>
      </p:pic>
      <p:pic>
        <p:nvPicPr>
          <p:cNvPr id="6" name="Рисунок 5" descr="рогатк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4605729"/>
            <a:ext cx="990273" cy="1252163"/>
          </a:xfrm>
          <a:prstGeom prst="rect">
            <a:avLst/>
          </a:prstGeom>
        </p:spPr>
      </p:pic>
      <p:pic>
        <p:nvPicPr>
          <p:cNvPr id="7" name="Рисунок 6" descr="птица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025" y="5143512"/>
            <a:ext cx="771397" cy="721997"/>
          </a:xfrm>
          <a:prstGeom prst="rect">
            <a:avLst/>
          </a:prstGeom>
        </p:spPr>
      </p:pic>
      <p:pic>
        <p:nvPicPr>
          <p:cNvPr id="8" name="Рисунок 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24" y="5159299"/>
            <a:ext cx="714380" cy="698593"/>
          </a:xfrm>
          <a:prstGeom prst="rect">
            <a:avLst/>
          </a:prstGeom>
        </p:spPr>
      </p:pic>
      <p:pic>
        <p:nvPicPr>
          <p:cNvPr id="9" name="Рисунок 8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5159299"/>
            <a:ext cx="714380" cy="69859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071802" y="4286256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02" y="4842265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541376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18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Без имени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6" y="3000372"/>
            <a:ext cx="3174603" cy="3174603"/>
          </a:xfrm>
          <a:prstGeom prst="rect">
            <a:avLst/>
          </a:prstGeom>
        </p:spPr>
      </p:pic>
      <p:pic>
        <p:nvPicPr>
          <p:cNvPr id="14" name="Рисунок 13" descr="ок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3900" y="5929330"/>
            <a:ext cx="857224" cy="819406"/>
          </a:xfrm>
          <a:prstGeom prst="rect">
            <a:avLst/>
          </a:prstGeom>
        </p:spPr>
      </p:pic>
      <p:pic>
        <p:nvPicPr>
          <p:cNvPr id="15" name="Рисунок 14" descr="меню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6" y="142852"/>
            <a:ext cx="800105" cy="714380"/>
          </a:xfrm>
          <a:prstGeom prst="rect">
            <a:avLst/>
          </a:prstGeom>
        </p:spPr>
      </p:pic>
      <p:pic>
        <p:nvPicPr>
          <p:cNvPr id="16" name="Рисунок 15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7" name="Рисунок 16" descr="вопрос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0120" y="71414"/>
            <a:ext cx="78161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6378E-6 C 0.00312 -0.02105 0.00347 -0.04742 0.01319 -0.0657 C 0.01476 -0.07217 0.01805 -0.07379 0.0217 -0.07865 C 0.02448 -0.08975 0.02066 -0.07657 0.02639 -0.08837 C 0.02969 -0.09507 0.02864 -0.10132 0.03489 -0.10433 C 0.03958 -0.11381 0.04739 -0.12144 0.05417 -0.12838 C 0.05642 -0.1307 0.05903 -0.13278 0.06146 -0.13463 C 0.06267 -0.13602 0.0651 -0.1381 0.0651 -0.1381 C 0.07239 -0.1529 0.09479 -0.15383 0.10608 -0.15568 C 0.10972 -0.15614 0.11684 -0.1573 0.11684 -0.1573 C 0.14913 -0.15614 0.15017 -0.15614 0.17222 -0.15244 C 0.17899 -0.14943 0.18472 -0.14573 0.19149 -0.14249 C 0.19305 -0.1418 0.19479 -0.1418 0.19635 -0.14134 C 0.19878 -0.14041 0.20364 -0.1381 0.20364 -0.1381 C 0.21319 -0.12954 0.2092 -0.13463 0.21562 -0.12191 C 0.21649 -0.12029 0.21805 -0.11682 0.21805 -0.11682 C 0.22222 -0.09045 0.22083 -0.06269 0.22639 -0.03655 C 0.22691 -0.04372 0.2283 -0.05066 0.22882 -0.05783 C 0.23003 -0.07749 0.22864 -0.09947 0.23368 -0.11844 C 0.23594 -0.13902 0.2401 -0.15892 0.24583 -0.17812 C 0.2493 -0.18945 0.25121 -0.20079 0.25538 -0.21189 C 0.25868 -0.22068 0.26198 -0.22901 0.26614 -0.23757 C 0.26771 -0.24057 0.26944 -0.24404 0.27101 -0.24728 C 0.27187 -0.24867 0.27344 -0.25191 0.27344 -0.25191 C 0.27569 -0.2607 0.27986 -0.26602 0.28559 -0.27134 C 0.2908 -0.28175 0.29913 -0.28846 0.30608 -0.29679 C 0.31076 -0.30257 0.31493 -0.30881 0.31927 -0.31437 C 0.3217 -0.31784 0.325 -0.31969 0.3276 -0.32246 C 0.33073 -0.32639 0.33281 -0.33148 0.33611 -0.33542 C 0.3375 -0.33704 0.33958 -0.33727 0.34097 -0.33842 C 0.35121 -0.34814 0.33715 -0.33842 0.3493 -0.34814 C 0.36858 -0.36364 0.34618 -0.34444 0.36267 -0.356 C 0.36736 -0.35947 0.37413 -0.36549 0.3783 -0.37058 C 0.38785 -0.38214 0.38194 -0.37867 0.38906 -0.38191 C 0.39062 -0.38376 0.39219 -0.38561 0.39392 -0.38654 C 0.39583 -0.38793 0.39809 -0.38816 0.4 -0.38978 C 0.40538 -0.3944 0.41007 -0.40157 0.41562 -0.40597 C 0.43003 -0.41777 0.44375 -0.43026 0.45781 -0.44298 C 0.46406 -0.44853 0.46788 -0.45732 0.47344 -0.4638 C 0.4783 -0.46958 0.48281 -0.47606 0.48785 -0.48161 C 0.49201 -0.48624 0.49739 -0.48924 0.50121 -0.49433 C 0.50764 -0.50289 0.51597 -0.51145 0.52413 -0.51677 C 0.53368 -0.53019 0.54462 -0.54175 0.55538 -0.55378 C 0.55989 -0.55864 0.56545 -0.56766 0.57101 -0.56951 C 0.57604 -0.57969 0.58333 -0.58247 0.59028 -0.58894 C 0.59792 -0.59658 0.58993 -0.59218 0.59757 -0.59565 C 0.6059 -0.60629 0.6158 -0.61485 0.62413 -0.62572 C 0.625 -0.62688 0.62656 -0.62665 0.6276 -0.62757 C 0.63385 -0.63197 0.6408 -0.63845 0.64583 -0.64539 C 0.65364 -0.65556 0.66337 -0.66366 0.67222 -0.67245 C 0.67621 -0.67638 0.67969 -0.6817 0.68437 -0.68355 C 0.69462 -0.69396 0.70486 -0.7046 0.71441 -0.71594 C 0.7217 -0.7245 0.72569 -0.73606 0.73368 -0.743 C 0.73993 -0.75526 0.74757 -0.7666 0.75538 -0.77678 C 0.75868 -0.78117 0.76111 -0.78603 0.7651 -0.7895 C 0.76736 -0.80014 0.76406 -0.78904 0.76979 -0.7976 C 0.77639 -0.80777 0.7816 -0.82535 0.79149 -0.82975 C 0.79826 -0.83877 0.80295 -0.84941 0.80955 -0.85866 C 0.81198 -0.86769 0.80903 -0.85913 0.81441 -0.86815 C 0.81823 -0.87462 0.81927 -0.88156 0.82413 -0.88596 C 0.82639 -0.89429 0.82899 -0.90053 0.83368 -0.90678 C 0.83472 -0.91094 0.83489 -0.91302 0.83733 -0.91626 C 0.84132 -0.92135 0.84097 -0.91719 0.84097 -0.92112 " pathEditMode="relative" ptsTypes="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21305E-6 C 0.00053 -0.02359 -0.00242 -0.06338 0.00973 -0.08651 C 0.01303 -0.09993 0.01858 -0.10965 0.02657 -0.11867 C 0.03021 -0.1226 0.0349 -0.12445 0.03855 -0.12838 C 0.05105 -0.14226 0.06442 -0.15082 0.08074 -0.15406 C 0.08994 -0.1536 0.09931 -0.15337 0.10851 -0.15244 C 0.11216 -0.15198 0.11719 -0.14619 0.11928 -0.14434 C 0.12049 -0.14319 0.12292 -0.14111 0.12292 -0.14111 C 0.12466 -0.1344 0.12952 -0.12329 0.13265 -0.11705 C 0.13421 -0.10988 0.13751 -0.10456 0.13976 -0.09785 C 0.14462 -0.08351 0.14896 -0.06847 0.15192 -0.05297 C 0.15626 -0.07263 0.15539 -0.09438 0.16025 -0.11381 C 0.16355 -0.14527 0.17518 -0.16424 0.19167 -0.18621 C 0.19619 -0.19223 0.19862 -0.1994 0.20487 -0.20217 C 0.20782 -0.20518 0.21008 -0.20911 0.2132 -0.21189 C 0.21633 -0.21467 0.22171 -0.21652 0.22535 -0.21814 C 0.23699 -0.22993 0.24949 -0.23988 0.2639 -0.24381 C 0.27136 -0.25121 0.2816 -0.25445 0.29046 -0.25839 C 0.30973 -0.26718 0.32778 -0.27412 0.34827 -0.27597 C 0.35574 -0.27944 0.3599 -0.28105 0.36754 -0.28244 C 0.39028 -0.29493 0.42327 -0.29077 0.44706 -0.29216 C 0.50678 -0.30234 0.56702 -0.30581 0.62657 -0.31783 C 0.64584 -0.32177 0.66546 -0.32316 0.68438 -0.32894 C 0.71337 -0.33773 0.74202 -0.34097 0.77119 -0.34837 C 0.77518 -0.34929 0.77917 -0.34999 0.78317 -0.35138 C 0.78681 -0.35253 0.79028 -0.35508 0.79393 -0.35623 C 0.8316 -0.36757 0.87275 -0.36595 0.91094 -0.36595 " pathEditMode="relative" ptsTypes="ffffffffffffffffffffffffff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6694E-6 C 0.00296 -0.0118 0.00122 -0.02614 -0.00104 -0.0384 C -0.00156 -0.04164 -0.00261 -0.04488 -0.00347 -0.04812 C -0.00382 -0.04974 -0.00469 -0.05298 -0.00469 -0.05298 C -0.00574 -0.06292 -0.00747 -0.07194 -0.00834 -0.08189 C -0.00799 -0.096 -0.0106 -0.13139 -0.00225 -0.1492 C 0.0007 -0.15545 0.00382 -0.15961 0.00851 -0.16378 C 0.01094 -0.16586 0.0158 -0.17002 0.0158 -0.17002 C 0.04566 -0.16817 0.03421 -0.17303 0.04827 -0.16054 C 0.04914 -0.15892 0.04966 -0.15707 0.0507 -0.15568 C 0.05174 -0.15429 0.05365 -0.15406 0.05434 -0.15244 C 0.05573 -0.14944 0.05886 -0.13209 0.05921 -0.13001 C 0.06007 -0.12515 0.06146 -0.11983 0.06268 -0.11543 C 0.06302 -0.11381 0.06389 -0.11081 0.06389 -0.11081 C 0.06493 -0.10317 0.06563 -0.09577 0.06754 -0.08837 C 0.06893 -0.07518 0.07049 -0.06223 0.07362 -0.04974 C 0.07483 -0.0502 0.07709 -0.04974 0.07726 -0.05136 C 0.07882 -0.0775 0.07778 -0.10387 0.07848 -0.13001 C 0.07865 -0.13509 0.08073 -0.13949 0.08195 -0.14435 C 0.08542 -0.15823 0.08976 -0.17812 0.09896 -0.18622 C 0.10643 -0.20218 0.09549 -0.18043 0.10487 -0.19431 C 0.10782 -0.19871 0.10851 -0.20542 0.11216 -0.20865 C 0.11598 -0.21212 0.12014 -0.21397 0.12414 -0.21675 C 0.12674 -0.2186 0.12865 -0.2223 0.13143 -0.223 C 0.13542 -0.22415 0.14341 -0.22623 0.14341 -0.22623 C 0.16302 -0.22577 0.18282 -0.22554 0.20243 -0.22462 C 0.20921 -0.22438 0.21424 -0.22138 0.22049 -0.21999 C 0.23802 -0.21583 0.25591 -0.21097 0.27362 -0.20865 C 0.28594 -0.20449 0.29827 -0.20102 0.31094 -0.19894 C 0.31997 -0.19501 0.33143 -0.19269 0.34098 -0.19107 C 0.34671 -0.18853 0.35191 -0.18737 0.35799 -0.18622 C 0.36268 -0.18413 0.36754 -0.18252 0.3724 -0.18136 C 0.37796 -0.1802 0.38924 -0.17812 0.38924 -0.17812 C 0.40278 -0.17211 0.41754 -0.17095 0.43143 -0.1684 C 0.45313 -0.16424 0.47483 -0.16054 0.49653 -0.1573 C 0.50625 -0.15406 0.51667 -0.15244 0.52657 -0.15082 C 0.53716 -0.1462 0.54931 -0.1455 0.56025 -0.14435 C 0.56563 -0.1425 0.57171 -0.13972 0.57726 -0.13972 " pathEditMode="relative" ptsTypes="fffffffffffffffffffffffffffffffffffff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2×6=12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имени-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290" y="3071810"/>
            <a:ext cx="2857520" cy="2857520"/>
          </a:xfrm>
          <a:prstGeom prst="rect">
            <a:avLst/>
          </a:prstGeom>
        </p:spPr>
      </p:pic>
      <p:pic>
        <p:nvPicPr>
          <p:cNvPr id="5" name="Рисунок 4" descr="рогатк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4605729"/>
            <a:ext cx="990273" cy="1252163"/>
          </a:xfrm>
          <a:prstGeom prst="rect">
            <a:avLst/>
          </a:prstGeom>
        </p:spPr>
      </p:pic>
      <p:pic>
        <p:nvPicPr>
          <p:cNvPr id="6" name="Рисунок 5" descr="птица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59299"/>
            <a:ext cx="857224" cy="838280"/>
          </a:xfrm>
          <a:prstGeom prst="rect">
            <a:avLst/>
          </a:prstGeom>
        </p:spPr>
      </p:pic>
      <p:pic>
        <p:nvPicPr>
          <p:cNvPr id="9" name="Рисунок 8" descr="птица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81" y="5214950"/>
            <a:ext cx="817761" cy="785818"/>
          </a:xfrm>
          <a:prstGeom prst="rect">
            <a:avLst/>
          </a:prstGeom>
        </p:spPr>
      </p:pic>
      <p:pic>
        <p:nvPicPr>
          <p:cNvPr id="10" name="Рисунок 9" descr="птица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3" y="5162456"/>
            <a:ext cx="857257" cy="83831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2×7=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4286256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802" y="4842265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1802" y="541376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18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Без имени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9397" y="3071810"/>
            <a:ext cx="3174603" cy="3174603"/>
          </a:xfrm>
          <a:prstGeom prst="rect">
            <a:avLst/>
          </a:prstGeom>
        </p:spPr>
      </p:pic>
      <p:pic>
        <p:nvPicPr>
          <p:cNvPr id="16" name="Рисунок 15" descr="ок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5370" y="5967180"/>
            <a:ext cx="857224" cy="819406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6" y="142852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9" name="Рисунок 18" descr="вопрос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0120" y="71414"/>
            <a:ext cx="78161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52857E-7 C -0.00034 -0.00138 -0.00104 -0.00323 -0.00104 -0.00462 C -0.00104 -0.03215 -0.00069 -0.05944 -3.88889E-6 -0.08674 C 0.00018 -0.09206 0.00243 -0.09969 0.00365 -0.10432 C 0.00695 -0.11728 0.00712 -0.13046 0.0158 -0.13971 C 0.02344 -0.14781 0.02917 -0.14712 0.03872 -0.14943 C 0.04063 -0.14897 0.04705 -0.14804 0.04948 -0.14619 C 0.05209 -0.14411 0.05677 -0.13971 0.05677 -0.13971 C 0.0599 -0.12722 0.05539 -0.14226 0.06146 -0.13139 C 0.06233 -0.13023 0.06216 -0.12815 0.06268 -0.12676 C 0.06424 -0.1226 0.06632 -0.12051 0.06875 -0.11728 C 0.07431 -0.09461 0.07969 -0.07309 0.08195 -0.04973 C 0.08316 -0.0613 0.08403 -0.07425 0.08681 -0.08489 C 0.08855 -0.10964 0.09323 -0.1374 0.10365 -0.15868 C 0.10886 -0.16955 0.11233 -0.18343 0.12049 -0.19107 C 0.12396 -0.19824 0.12813 -0.20101 0.13264 -0.20703 C 0.13698 -0.21235 0.14046 -0.21906 0.14462 -0.22461 C 0.15105 -0.2334 0.15556 -0.24543 0.16268 -0.25375 C 0.17171 -0.2637 0.18143 -0.27041 0.19167 -0.27781 C 0.19653 -0.28128 0.20157 -0.28452 0.20608 -0.28868 C 0.21528 -0.29794 0.20677 -0.29354 0.21459 -0.29701 C 0.22153 -0.30395 0.229 -0.3139 0.2375 -0.3176 C 0.24427 -0.32384 0.25139 -0.33055 0.25921 -0.33402 C 0.26528 -0.3405 0.27934 -0.34998 0.28681 -0.35322 C 0.30209 -0.36849 0.32605 -0.37936 0.34462 -0.38376 C 0.35226 -0.38769 0.3599 -0.38838 0.36754 -0.39162 C 0.38351 -0.39856 0.39931 -0.40388 0.4158 -0.40781 C 0.42049 -0.40966 0.42552 -0.41036 0.43021 -0.41267 C 0.44584 -0.42007 0.46112 -0.43118 0.47709 -0.43673 C 0.48438 -0.44344 0.49132 -0.4476 0.49896 -0.45269 C 0.50296 -0.45824 0.50625 -0.45824 0.51094 -0.46217 C 0.51684 -0.4742 0.5257 -0.47605 0.53386 -0.48322 C 0.53976 -0.48831 0.54618 -0.4934 0.55191 -0.49919 C 0.55903 -0.50613 0.56528 -0.51492 0.5724 -0.52186 C 0.58455 -0.53319 0.56997 -0.51607 0.58195 -0.52972 C 0.58855 -0.53735 0.59514 -0.54545 0.60243 -0.55193 C 0.60955 -0.55817 0.61806 -0.56349 0.62535 -0.56997 C 0.63125 -0.57506 0.63959 -0.58616 0.64584 -0.58894 C 0.65556 -0.59865 0.67205 -0.61554 0.68316 -0.6197 C 0.68941 -0.62479 0.69983 -0.63775 0.70608 -0.64052 C 0.71216 -0.64631 0.71789 -0.65278 0.72414 -0.65833 C 0.72796 -0.66551 0.73247 -0.66759 0.7375 -0.67245 C 0.74271 -0.67777 0.74757 -0.6854 0.75313 -0.69026 C 0.7573 -0.69396 0.76216 -0.69627 0.76632 -0.69997 C 0.77153 -0.70414 0.77552 -0.70946 0.78073 -0.71408 C 0.78195 -0.71547 0.78438 -0.71732 0.78438 -0.71732 C 0.78525 -0.71894 0.78577 -0.72102 0.78681 -0.72218 C 0.78785 -0.72357 0.78959 -0.72403 0.79046 -0.72565 C 0.79757 -0.73745 0.78368 -0.72287 0.79532 -0.73513 C 0.79792 -0.73814 0.80087 -0.74045 0.80365 -0.74323 C 0.80487 -0.74439 0.8073 -0.74647 0.8073 -0.74647 C 0.81181 -0.75526 0.80712 -0.74832 0.81337 -0.75294 C 0.8158 -0.7548 0.82049 -0.75942 0.82049 -0.75942 C 0.82431 -0.76682 0.82848 -0.76497 0.83386 -0.77191 C 0.8375 -0.77677 0.84514 -0.78556 0.84948 -0.78972 C 0.85174 -0.79181 0.85452 -0.79227 0.85677 -0.79435 C 0.86268 -0.79967 0.86806 -0.80592 0.87483 -0.80892 C 0.87778 -0.81471 0.88056 -0.81563 0.88438 -0.82003 C 0.89584 -0.83344 0.88698 -0.82674 0.89653 -0.83298 C 0.90035 -0.8383 0.89879 -0.83622 0.90122 -0.83946 " pathEditMode="relative" ptsTypes="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2422E-6 C 0.00087 -0.00879 0.00174 -0.01573 0.00365 -0.02406 C 0.00434 -0.0273 0.00608 -0.03378 0.00608 -0.03378 C 0.00712 -0.04488 0.0092 -0.05483 0.01094 -0.0657 C 0.01198 -0.0805 0.01233 -0.10849 0.01806 -0.12353 C 0.02587 -0.14412 0.03594 -0.16239 0.0507 -0.17488 C 0.06042 -0.18321 0.07622 -0.18321 0.08681 -0.1846 C 0.09115 -0.18414 0.09566 -0.18414 0.1 -0.18298 C 0.1033 -0.18205 0.10938 -0.17673 0.11337 -0.17488 C 0.11719 -0.17141 0.12101 -0.16956 0.12535 -0.16702 C 0.12882 -0.16239 0.1309 -0.15776 0.13507 -0.15406 C 0.1382 -0.14759 0.14149 -0.14134 0.14462 -0.13486 C 0.14705 -0.13001 0.14809 -0.11937 0.14948 -0.11404 C 0.1526 -0.10132 0.14826 -0.11728 0.15313 -0.10433 C 0.15642 -0.09531 0.15781 -0.08374 0.15903 -0.0738 C 0.16198 -0.08559 0.16076 -0.08027 0.16267 -0.08999 C 0.16354 -0.11127 0.16493 -0.12954 0.16997 -0.14921 C 0.17205 -0.15707 0.17674 -0.16378 0.18073 -0.17002 C 0.1875 -0.18159 0.19271 -0.19223 0.20226 -0.20056 C 0.20781 -0.21143 0.21806 -0.22184 0.22778 -0.22462 C 0.23715 -0.23294 0.24792 -0.2385 0.25781 -0.24567 C 0.26476 -0.25076 0.27049 -0.25723 0.2783 -0.26001 C 0.28264 -0.26371 0.28559 -0.2644 0.29045 -0.26649 C 0.30035 -0.27088 0.31024 -0.27643 0.32049 -0.27921 C 0.33333 -0.28777 0.3507 -0.28707 0.36493 -0.28892 C 0.41754 -0.28754 0.47066 -0.28453 0.52292 -0.27296 C 0.54063 -0.26903 0.55486 -0.2577 0.57118 -0.2489 C 0.57899 -0.24451 0.575 -0.24451 0.58559 -0.23757 C 0.58889 -0.23549 0.59531 -0.23109 0.59531 -0.23109 C 0.60035 -0.22415 0.60573 -0.21883 0.61094 -0.21189 C 0.6125 -0.20981 0.6158 -0.20542 0.6158 -0.20542 C 0.62118 -0.18969 0.61354 -0.21004 0.62778 -0.18622 C 0.63611 -0.17234 0.64497 -0.15846 0.65434 -0.14597 C 0.66007 -0.13001 0.6691 -0.1159 0.67604 -0.10109 C 0.67899 -0.09508 0.68316 -0.08999 0.68559 -0.08351 C 0.69097 -0.06917 0.69618 -0.05321 0.70486 -0.04164 " pathEditMode="relative" ptsTypes="fffffffffffffffffffffffffffffffffffA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97641E-6 C -0.00607 -0.03216 -0.00815 -0.07125 0.00348 -0.10109 C 0.00452 -0.10687 0.00678 -0.11751 0.00956 -0.12214 C 0.01789 -0.13579 0.02883 -0.1492 0.03977 -0.15892 C 0.04289 -0.16563 0.04741 -0.16702 0.05175 -0.17187 C 0.06442 -0.18598 0.08265 -0.19709 0.09879 -0.20241 C 0.11147 -0.21351 0.14393 -0.21421 0.15661 -0.21513 C 0.17067 -0.21467 0.18473 -0.2149 0.19862 -0.21351 C 0.20765 -0.21259 0.21511 -0.2068 0.22397 -0.20542 C 0.2297 -0.20356 0.23473 -0.20195 0.23977 -0.19755 C 0.24289 -0.19084 0.24428 -0.1839 0.24567 -0.1765 C 0.24497 -0.15429 0.24359 -0.13556 0.24202 -0.11404 C 0.24237 -0.11127 0.24133 -0.10502 0.24324 -0.10595 C 0.24567 -0.1071 0.2448 -0.11242 0.24567 -0.11566 C 0.24845 -0.12677 0.25261 -0.13671 0.25539 -0.14782 C 0.25626 -0.15152 0.26025 -0.1573 0.26025 -0.1573 C 0.26286 -0.16956 0.27431 -0.18807 0.27952 -0.20079 C 0.28195 -0.20703 0.28525 -0.21374 0.28786 -0.21999 C 0.28925 -0.22323 0.29272 -0.22947 0.29272 -0.22947 C 0.29584 -0.24173 0.29133 -0.22716 0.29758 -0.23757 C 0.29845 -0.23896 0.2981 -0.24104 0.29879 -0.24243 C 0.29966 -0.24428 0.30122 -0.24543 0.30227 -0.24728 C 0.30765 -0.25631 0.31077 -0.2681 0.31806 -0.27458 C 0.32223 -0.28291 0.32536 -0.288 0.33004 -0.2954 C 0.33265 -0.29956 0.33734 -0.30835 0.33734 -0.30835 C 0.3422 -0.32663 0.35296 -0.33819 0.36251 -0.35161 C 0.36598 -0.36572 0.35956 -0.34213 0.37223 -0.36757 C 0.37588 -0.37497 0.3797 -0.38214 0.38421 -0.38862 C 0.38647 -0.39209 0.38907 -0.39487 0.3915 -0.39811 C 0.39272 -0.39972 0.39515 -0.40296 0.39515 -0.40296 C 0.39706 -0.41037 0.40175 -0.41661 0.40591 -0.42216 C 0.40886 -0.43419 0.41581 -0.44021 0.42154 -0.44946 C 0.42588 -0.45663 0.42866 -0.4638 0.43369 -0.47028 C 0.43647 -0.48161 0.4323 -0.4675 0.43977 -0.48161 C 0.44046 -0.483 0.44011 -0.48508 0.44081 -0.48647 C 0.44341 -0.49156 0.44654 -0.49595 0.44931 -0.50081 C 0.45609 -0.51215 0.4606 -0.52649 0.4698 -0.53459 C 0.48178 -0.56119 0.49636 -0.58363 0.5132 -0.60514 C 0.52327 -0.61809 0.52935 -0.63799 0.54081 -0.64863 C 0.54359 -0.65418 0.54949 -0.66251 0.55418 -0.66459 C 0.56043 -0.67731 0.57136 -0.68726 0.57935 -0.69836 C 0.59116 -0.71432 0.57813 -0.69697 0.58786 -0.70946 C 0.58907 -0.71108 0.5915 -0.71432 0.5915 -0.71432 C 0.59428 -0.72542 0.59029 -0.71224 0.59758 -0.72404 C 0.59845 -0.72542 0.59775 -0.72751 0.59879 -0.72889 C 0.60209 -0.73445 0.60695 -0.73815 0.61077 -0.74324 C 0.61737 -0.7518 0.62206 -0.76244 0.62761 -0.77215 C 0.6297 -0.77585 0.633 -0.77817 0.63491 -0.78187 C 0.63838 -0.78881 0.6448 -0.8006 0.64931 -0.80569 C 0.65157 -0.80847 0.65661 -0.81217 0.65661 -0.81217 C 0.65817 -0.81865 0.66164 -0.81957 0.66494 -0.82512 C 0.67032 -0.83345 0.68056 -0.8508 0.68786 -0.85728 C 0.68872 -0.8589 0.68925 -0.86075 0.69029 -0.86214 C 0.69133 -0.86352 0.69289 -0.86399 0.69393 -0.86537 C 0.69584 -0.86815 0.69723 -0.87162 0.69879 -0.87486 C 0.69949 -0.87625 0.70122 -0.87555 0.70227 -0.87648 C 0.70296 -0.87717 0.70313 -0.87856 0.70348 -0.87972 " pathEditMode="relative" ptsTypes="ffffffffffffffffffffffffffffffffffffffffffffffffffffffffA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2×7=14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тицы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28604"/>
            <a:ext cx="9144000" cy="5436385"/>
          </a:xfrm>
          <a:prstGeom prst="rect">
            <a:avLst/>
          </a:prstGeom>
        </p:spPr>
      </p:pic>
      <p:pic>
        <p:nvPicPr>
          <p:cNvPr id="4" name="Рисунок 3" descr="ок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70" y="5967180"/>
            <a:ext cx="857224" cy="819406"/>
          </a:xfrm>
          <a:prstGeom prst="rect">
            <a:avLst/>
          </a:prstGeom>
        </p:spPr>
      </p:pic>
      <p:pic>
        <p:nvPicPr>
          <p:cNvPr id="5" name="Рисунок 4" descr="рогатк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4605729"/>
            <a:ext cx="990273" cy="125216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71802" y="4286256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4842265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541376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вопрос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142852"/>
            <a:ext cx="716482" cy="785818"/>
          </a:xfrm>
          <a:prstGeom prst="rect">
            <a:avLst/>
          </a:prstGeom>
        </p:spPr>
      </p:pic>
      <p:pic>
        <p:nvPicPr>
          <p:cNvPr id="11" name="Рисунок 10" descr="птица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2" name="Рисунок 11" descr="меню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0193" y="142852"/>
            <a:ext cx="800105" cy="714380"/>
          </a:xfrm>
          <a:prstGeom prst="rect">
            <a:avLst/>
          </a:prstGeom>
        </p:spPr>
      </p:pic>
      <p:pic>
        <p:nvPicPr>
          <p:cNvPr id="15" name="Рисунок 14" descr="пт6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472" y="5214950"/>
            <a:ext cx="911288" cy="743906"/>
          </a:xfrm>
          <a:prstGeom prst="rect">
            <a:avLst/>
          </a:prstGeom>
        </p:spPr>
      </p:pic>
      <p:pic>
        <p:nvPicPr>
          <p:cNvPr id="16" name="Рисунок 15" descr="птица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728" y="5143512"/>
            <a:ext cx="857257" cy="838312"/>
          </a:xfrm>
          <a:prstGeom prst="rect">
            <a:avLst/>
          </a:prstGeom>
        </p:spPr>
      </p:pic>
      <p:pic>
        <p:nvPicPr>
          <p:cNvPr id="17" name="Рисунок 16" descr="птица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357826"/>
            <a:ext cx="618745" cy="57912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2×10=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Без имени-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9397" y="3071810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64885E-6 C 0.00173 -0.02383 0.00156 -0.05136 0.0073 -0.07403 C 0.00903 -0.08999 0.01007 -0.10618 0.01198 -0.12214 C 0.01407 -0.14065 0.01355 -0.15129 0.029 -0.15569 C 0.03698 -0.15522 0.04497 -0.15499 0.05296 -0.15407 C 0.05469 -0.15383 0.05643 -0.15383 0.05782 -0.15268 C 0.06007 -0.15036 0.06771 -0.1351 0.06875 -0.13325 C 0.07987 -0.11081 0.08872 -0.08421 0.09271 -0.05784 C 0.09896 -0.06038 0.09671 -0.06686 0.09879 -0.07403 C 0.10261 -0.08721 0.104 -0.10063 0.1073 -0.11405 C 0.10903 -0.1344 0.11407 -0.1536 0.11685 -0.1735 C 0.12188 -0.20843 0.12709 -0.24567 0.13612 -0.27944 C 0.14462 -0.31136 0.15764 -0.34051 0.16875 -0.37058 C 0.17726 -0.39395 0.18455 -0.41823 0.19271 -0.4416 C 0.20643 -0.48046 0.2158 -0.52187 0.23021 -0.56003 C 0.24827 -0.60815 0.26511 -0.65696 0.28316 -0.70484 C 0.2882 -0.71826 0.28334 -0.70739 0.28681 -0.72057 C 0.28994 -0.73306 0.29497 -0.74648 0.3 -0.75758 C 0.30209 -0.77146 0.30747 -0.78696 0.3132 -0.79922 C 0.31632 -0.81587 0.31216 -0.79668 0.31685 -0.81055 C 0.32084 -0.82235 0.32327 -0.83438 0.32778 -0.84595 C 0.32987 -0.8515 0.33108 -0.85774 0.33247 -0.86353 C 0.33646 -0.87972 0.33282 -0.86422 0.33855 -0.87787 C 0.34219 -0.88666 0.34358 -0.89545 0.34827 -0.90355 C 0.34931 -0.90771 0.34966 -0.91234 0.3507 -0.9165 C 0.35122 -0.91835 0.35296 -0.92136 0.35296 -0.92136 " pathEditMode="relative" ptsTypes="fffffffffffffffffffffffff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4402E-6 C 0.00035 -0.01874 0.00052 -0.03747 0.00122 -0.05621 C 0.00226 -0.0835 0.02396 -0.11982 0.0434 -0.12838 C 0.05747 -0.14157 0.07778 -0.14087 0.09392 -0.14434 C 0.10156 -0.14411 0.14653 -0.14689 0.16024 -0.13162 C 0.16528 -0.12607 0.16684 -0.11867 0.17222 -0.11381 C 0.17396 -0.10687 0.17726 -0.10109 0.17934 -0.09461 C 0.18524 -0.07749 0.17882 -0.09137 0.1842 -0.08027 C 0.18767 -0.05991 0.1842 -0.08281 0.1842 -0.03516 C 0.1842 -0.03354 0.18507 -0.0384 0.18542 -0.04002 C 0.18611 -0.04326 0.18646 -0.04696 0.18785 -0.04973 C 0.18941 -0.05297 0.19184 -0.05575 0.19271 -0.05945 C 0.19601 -0.07194 0.19757 -0.0687 0.20122 -0.07865 C 0.20521 -0.09044 0.20955 -0.1034 0.21806 -0.1108 C 0.22552 -0.12514 0.21476 -0.10594 0.22396 -0.11867 C 0.23125 -0.12838 0.22066 -0.11867 0.23004 -0.12838 C 0.23351 -0.13185 0.23715 -0.13486 0.24097 -0.1381 C 0.25278 -0.14851 0.26181 -0.16169 0.27465 -0.17002 C 0.27604 -0.17094 0.27726 -0.1721 0.2783 -0.17326 C 0.27969 -0.17465 0.28038 -0.17696 0.28195 -0.17812 C 0.3 -0.19176 0.28142 -0.17395 0.29271 -0.18459 C 0.30313 -0.19454 0.31406 -0.20356 0.32517 -0.21189 C 0.33663 -0.22045 0.3283 -0.21675 0.33611 -0.21975 C 0.34306 -0.22901 0.35261 -0.23502 0.36146 -0.2408 C 0.36823 -0.24543 0.37327 -0.25353 0.38073 -0.25676 C 0.3842 -0.26394 0.38976 -0.26648 0.39497 -0.27134 C 0.40781 -0.2829 0.42066 -0.29748 0.4349 -0.30511 C 0.44722 -0.3213 0.4309 -0.30118 0.44219 -0.31136 C 0.44358 -0.31251 0.44445 -0.31483 0.44566 -0.31621 C 0.45139 -0.32269 0.44705 -0.31691 0.45295 -0.32107 C 0.45556 -0.32292 0.45747 -0.3257 0.46024 -0.32732 C 0.46181 -0.32847 0.46354 -0.3294 0.46493 -0.33056 C 0.47066 -0.33842 0.47483 -0.33865 0.48195 -0.34513 C 0.4934 -0.35554 0.50538 -0.36525 0.51788 -0.37242 C 0.5224 -0.37497 0.52552 -0.37867 0.52986 -0.38029 C 0.54931 -0.39764 0.57136 -0.41476 0.59254 -0.42702 C 0.60035 -0.43141 0.60608 -0.43904 0.61441 -0.44136 C 0.62101 -0.44714 0.62969 -0.45339 0.63733 -0.45593 C 0.64462 -0.46148 0.65556 -0.46403 0.66146 -0.47027 C 0.66771 -0.47675 0.66424 -0.47467 0.67222 -0.47675 C 0.67761 -0.48022 0.68195 -0.48438 0.68785 -0.48623 C 0.6941 -0.49179 0.70347 -0.49549 0.71077 -0.49757 C 0.72674 -0.51052 0.70608 -0.49526 0.72413 -0.50405 C 0.72622 -0.5052 0.72778 -0.50775 0.73004 -0.5089 C 0.74236 -0.51631 0.75608 -0.51816 0.76858 -0.52487 C 0.78229 -0.53204 0.77656 -0.52995 0.78542 -0.53296 C 0.79306 -0.53921 0.80313 -0.5436 0.81198 -0.54568 C 0.81736 -0.55054 0.82483 -0.55285 0.83125 -0.5554 C 0.83438 -0.55679 0.84097 -0.55864 0.84097 -0.55864 C 0.84722 -0.56303 0.85347 -0.56442 0.86024 -0.5665 C 0.86771 -0.56882 0.87413 -0.57298 0.88195 -0.5746 C 0.89531 -0.58084 0.91372 -0.58871 0.92761 -0.59079 C 0.93854 -0.59449 0.94948 -0.59958 0.96024 -0.60351 C 0.97205 -0.60791 0.98524 -0.6086 0.99757 -0.60999 C 1.00295 -0.61184 1.00886 -0.61647 1.01441 -0.61647 " pathEditMode="relative" ptsTypes="fffffffff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5.84085E-6 C -0.00312 -0.01273 -0.00105 -0.02985 0.00365 -0.04164 C 0.00539 -0.05275 0.00608 -0.06293 0.01094 -0.07218 C 0.01442 -0.08606 0.01824 -0.09809 0.02535 -0.10919 C 0.02761 -0.11266 0.029 -0.11729 0.03143 -0.12052 C 0.03837 -0.12955 0.04931 -0.13695 0.05782 -0.14296 C 0.06355 -0.14713 0.06737 -0.15129 0.07362 -0.15407 C 0.07674 -0.15707 0.08074 -0.16008 0.08438 -0.16216 C 0.08664 -0.16355 0.09167 -0.1654 0.09167 -0.1654 C 0.10695 -0.17951 0.12935 -0.17882 0.14705 -0.18136 C 0.16824 -0.1802 0.18577 -0.17743 0.20608 -0.1735 C 0.21303 -0.17049 0.22084 -0.16887 0.22657 -0.16216 C 0.22917 -0.15915 0.23386 -0.15245 0.23386 -0.15245 C 0.23525 -0.14736 0.23855 -0.14319 0.23976 -0.1381 C 0.24202 -0.12885 0.24445 -0.12029 0.24584 -0.11081 C 0.24792 -0.08166 0.24567 -0.10248 0.24827 -0.08675 C 0.24914 -0.08143 0.2507 -0.07056 0.2507 -0.07056 C 0.25365 -0.07657 0.25782 -0.09022 0.26146 -0.09485 C 0.26945 -0.10503 0.28056 -0.12561 0.28681 -0.1381 C 0.28872 -0.14181 0.29219 -0.14389 0.2941 -0.14782 C 0.30556 -0.17118 0.29324 -0.14736 0.30244 -0.16216 C 0.3033 -0.16355 0.30383 -0.16563 0.30487 -0.16702 C 0.30712 -0.16956 0.31199 -0.1735 0.31199 -0.1735 C 0.31528 -0.17928 0.31771 -0.17859 0.32171 -0.18298 C 0.329 -0.19108 0.33664 -0.19848 0.34462 -0.20542 C 0.3507 -0.21074 0.35626 -0.21583 0.36268 -0.21999 C 0.36824 -0.22369 0.37501 -0.22439 0.38074 -0.22809 C 0.38751 -0.23248 0.39428 -0.2385 0.40122 -0.24243 C 0.41407 -0.24983 0.43074 -0.25376 0.44462 -0.25515 C 0.47674 -0.26232 0.50209 -0.25747 0.53837 -0.25677 C 0.54983 -0.25376 0.56146 -0.25215 0.5724 -0.24729 C 0.57622 -0.24382 0.57987 -0.24127 0.58438 -0.23919 C 0.59063 -0.23295 0.59758 -0.22901 0.60487 -0.22485 C 0.61008 -0.22184 0.61407 -0.21583 0.61928 -0.21352 C 0.62431 -0.2112 0.629 -0.20796 0.63386 -0.20542 C 0.63907 -0.19848 0.64653 -0.19686 0.65313 -0.1927 C 0.65851 -0.18923 0.66789 -0.18414 0.67362 -0.17974 C 0.67935 -0.17535 0.68386 -0.17095 0.69046 -0.16864 C 0.69202 -0.16748 0.69341 -0.16609 0.69514 -0.1654 C 0.69705 -0.16448 0.69931 -0.16494 0.70122 -0.16378 C 0.70782 -0.15985 0.71077 -0.15499 0.71806 -0.15245 C 0.72466 -0.14666 0.73126 -0.1462 0.73855 -0.14296 C 0.75626 -0.1351 0.77327 -0.12145 0.79167 -0.11729 C 0.79862 -0.11405 0.80521 -0.11058 0.81216 -0.10757 C 0.81337 -0.10641 0.81442 -0.10503 0.81563 -0.10433 C 0.81789 -0.10294 0.82292 -0.10109 0.82292 -0.10109 " pathEditMode="relative" ptsTypes="fffffffffffffffffffffffffffffffffffffffffffffA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44624"/>
            <a:ext cx="146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13</a:t>
            </a:r>
            <a:r>
              <a:rPr lang="en-US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ШКОЛА </a:t>
            </a:r>
            <a:endParaRPr lang="ru-RU" sz="2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2325" y="836712"/>
            <a:ext cx="46659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Интерактивная игра «Злые птички» 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95186" y="3857390"/>
            <a:ext cx="5040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Учим таблицу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умножения на 2.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1929" y="5934670"/>
            <a:ext cx="369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Автор: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Немцева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Ю.О.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МОУ «Школа №13 г. Донецка»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0" y="3067967"/>
            <a:ext cx="849694" cy="792088"/>
          </a:xfrm>
          <a:prstGeom prst="rect">
            <a:avLst/>
          </a:prstGeom>
        </p:spPr>
      </p:pic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51" y="3083988"/>
            <a:ext cx="851252" cy="760046"/>
          </a:xfrm>
          <a:prstGeom prst="rect">
            <a:avLst/>
          </a:prstGeom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70" y="3013304"/>
            <a:ext cx="892746" cy="9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2×10=20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10" y="3894539"/>
            <a:ext cx="1341378" cy="16961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" y="4781153"/>
            <a:ext cx="827801" cy="8095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11" y="4725144"/>
            <a:ext cx="827801" cy="8095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8" y="4749318"/>
            <a:ext cx="713703" cy="87317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428992" y="389453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8992" y="4429132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28992" y="4985141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Без имени-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3429000"/>
            <a:ext cx="2245909" cy="2245909"/>
          </a:xfrm>
          <a:prstGeom prst="rect">
            <a:avLst/>
          </a:prstGeom>
        </p:spPr>
      </p:pic>
      <p:pic>
        <p:nvPicPr>
          <p:cNvPr id="11" name="Рисунок 10" descr="Без имени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388" y="2786058"/>
            <a:ext cx="3174603" cy="3174603"/>
          </a:xfrm>
          <a:prstGeom prst="rect">
            <a:avLst/>
          </a:prstGeom>
        </p:spPr>
      </p:pic>
      <p:pic>
        <p:nvPicPr>
          <p:cNvPr id="12" name="Рисунок 11" descr="меню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06" y="142852"/>
            <a:ext cx="800105" cy="714380"/>
          </a:xfrm>
          <a:prstGeom prst="rect">
            <a:avLst/>
          </a:prstGeom>
        </p:spPr>
      </p:pic>
      <p:pic>
        <p:nvPicPr>
          <p:cNvPr id="13" name="Рисунок 12" descr="вопрос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0120" y="71414"/>
            <a:ext cx="781616" cy="857256"/>
          </a:xfrm>
          <a:prstGeom prst="rect">
            <a:avLst/>
          </a:prstGeom>
        </p:spPr>
      </p:pic>
      <p:pic>
        <p:nvPicPr>
          <p:cNvPr id="14" name="Рисунок 13" descr="птица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6" name="Рисунок 15" descr="ок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3900" y="5929330"/>
            <a:ext cx="857224" cy="819406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2×9=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1517E-6 C 0.00261 -0.01041 0.00226 -0.02128 0.00348 -0.03216 C 0.00452 -0.04141 0.0073 -0.05066 0.00955 -0.05945 C 0.01007 -0.06176 0.01181 -0.07865 0.01198 -0.08027 C 0.01546 -0.10363 0.01893 -0.13093 0.02882 -0.15082 C 0.03004 -0.1573 0.02969 -0.15776 0.03247 -0.16378 C 0.03403 -0.16702 0.03733 -0.17326 0.03733 -0.17326 C 0.03959 -0.18251 0.04341 -0.19061 0.04931 -0.19593 C 0.05278 -0.20264 0.05747 -0.20657 0.0625 -0.21027 C 0.07223 -0.21767 0.08733 -0.23271 0.09862 -0.23433 C 0.11598 -0.23664 0.10677 -0.23549 0.12639 -0.23757 C 0.16302 -0.23618 0.16893 -0.23502 0.1974 -0.22947 C 0.20712 -0.22531 0.21875 -0.223 0.22882 -0.22161 C 0.23646 -0.21814 0.24393 -0.21305 0.25052 -0.20703 C 0.25296 -0.19662 0.25903 -0.1883 0.2625 -0.17812 C 0.26806 -0.161 0.26945 -0.14342 0.27205 -0.12515 C 0.27414 -0.06084 0.27257 -0.09137 0.27466 -0.13324 C 0.27466 -0.13486 0.27552 -0.13648 0.27587 -0.1381 C 0.27691 -0.14967 0.27796 -0.16401 0.28177 -0.17488 C 0.28993 -0.19801 0.30434 -0.22647 0.32049 -0.24081 C 0.32309 -0.24659 0.32726 -0.25099 0.33125 -0.25515 C 0.33351 -0.25746 0.33855 -0.26163 0.33855 -0.26163 C 0.34028 -0.2651 0.34549 -0.27088 0.34809 -0.27296 C 0.35035 -0.27458 0.35313 -0.27435 0.35539 -0.2762 C 0.36945 -0.28777 0.38473 -0.2947 0.40122 -0.29702 C 0.45677 -0.29609 0.48195 -0.29725 0.52639 -0.29054 C 0.53264 -0.28476 0.54167 -0.28476 0.54931 -0.28244 C 0.56528 -0.27782 0.58143 -0.27458 0.59757 -0.26972 C 0.60313 -0.2681 0.60799 -0.26325 0.6132 -0.26001 C 0.62309 -0.25353 0.63334 -0.24752 0.64323 -0.24081 C 0.65365 -0.23364 0.66337 -0.226 0.67466 -0.22161 C 0.68212 -0.2149 0.68907 -0.20703 0.69636 -0.20056 C 0.69723 -0.19894 0.69775 -0.19709 0.69879 -0.19593 C 0.70087 -0.19339 0.70591 -0.18945 0.70591 -0.18945 C 0.70677 -0.18783 0.7073 -0.18598 0.70834 -0.1846 C 0.71059 -0.18205 0.71563 -0.17812 0.71563 -0.17812 C 0.7191 -0.17118 0.72466 -0.16933 0.72882 -0.16378 C 0.73716 -0.15267 0.73334 -0.15661 0.73976 -0.15082 C 0.74775 -0.13371 0.73577 -0.15776 0.74566 -0.14296 C 0.74775 -0.13972 0.75382 -0.12954 0.75539 -0.12515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52857E-7 C -0.00278 -0.01458 0.0026 -0.02476 0.00729 -0.03702 C 0.00938 -0.04257 0.00955 -0.04766 0.01215 -0.05298 C 0.01493 -0.06801 0.02014 -0.0805 0.02656 -0.09323 C 0.03212 -0.10433 0.0316 -0.11219 0.04097 -0.12052 C 0.04427 -0.127 0.04826 -0.13371 0.05313 -0.1381 C 0.05469 -0.14458 0.05729 -0.14574 0.06146 -0.14921 C 0.0658 -0.158 0.07292 -0.16147 0.0783 -0.16864 C 0.07951 -0.17026 0.08056 -0.17234 0.08195 -0.17349 C 0.08611 -0.17696 0.09271 -0.17812 0.09757 -0.17974 C 0.11615 -0.17882 0.13733 -0.17997 0.15556 -0.17188 C 0.1592 -0.16841 0.16233 -0.16355 0.1651 -0.15892 C 0.16684 -0.15591 0.1684 -0.15244 0.16997 -0.14921 C 0.17083 -0.14759 0.1724 -0.14458 0.1724 -0.14458 C 0.17517 -0.13371 0.17587 -0.13625 0.17708 -0.12191 C 0.1783 -0.06362 0.17379 -0.04812 0.18073 -0.07541 C 0.18108 -0.07703 0.18108 -0.07912 0.18195 -0.08027 C 0.18316 -0.08189 0.18438 -0.08351 0.18559 -0.08513 C 0.18715 -0.09161 0.18924 -0.09461 0.19288 -0.09947 C 0.19618 -0.11243 0.20608 -0.12561 0.2158 -0.13001 C 0.22083 -0.13718 0.22691 -0.14319 0.23385 -0.1462 C 0.24306 -0.15499 0.25122 -0.16517 0.26146 -0.17188 C 0.26528 -0.17905 0.27101 -0.18229 0.27604 -0.18784 C 0.28733 -0.20079 0.29931 -0.21166 0.31215 -0.22161 C 0.3224 -0.22947 0.33351 -0.24405 0.34462 -0.24891 C 0.3526 -0.25955 0.36476 -0.26417 0.37483 -0.27134 C 0.38576 -0.27921 0.39531 -0.28846 0.40729 -0.29378 C 0.41997 -0.3065 0.40382 -0.29124 0.41806 -0.30188 C 0.43264 -0.31275 0.41215 -0.30049 0.42899 -0.31136 C 0.43559 -0.31553 0.44288 -0.31969 0.44948 -0.32432 C 0.45278 -0.32663 0.45556 -0.33056 0.45903 -0.33241 C 0.46424 -0.33496 0.47014 -0.3382 0.47483 -0.3419 C 0.47951 -0.34537 0.48333 -0.35138 0.48802 -0.35485 C 0.49392 -0.35925 0.50035 -0.36272 0.50608 -0.36757 C 0.5125 -0.37289 0.51823 -0.38053 0.52535 -0.38377 C 0.5309 -0.39094 0.53767 -0.39464 0.5434 -0.40135 C 0.55174 -0.41129 0.56042 -0.42055 0.56875 -0.43026 C 0.57431 -0.43674 0.58125 -0.44113 0.58681 -0.44784 C 0.59601 -0.45871 0.60365 -0.47306 0.6158 -0.47838 C 0.62361 -0.48925 0.63438 -0.49827 0.6434 -0.50729 C 0.64861 -0.51261 0.65243 -0.51909 0.65903 -0.52163 C 0.66354 -0.5295 0.66892 -0.53366 0.67483 -0.53944 C 0.68299 -0.54731 0.69271 -0.55911 0.70243 -0.5635 C 0.7059 -0.57044 0.71198 -0.57831 0.71806 -0.58108 C 0.72448 -0.58964 0.73247 -0.59635 0.73976 -0.60352 C 0.74445 -0.60815 0.74826 -0.61393 0.75313 -0.61809 C 0.75799 -0.62735 0.75903 -0.62365 0.7651 -0.63082 C 0.76771 -0.63382 0.76962 -0.63799 0.7724 -0.64053 C 0.77361 -0.64169 0.775 -0.64261 0.77604 -0.64377 C 0.78125 -0.64955 0.78646 -0.65557 0.79167 -0.66135 C 0.80017 -0.67083 0.81129 -0.67708 0.82049 -0.68541 C 0.82587 -0.69027 0.82899 -0.69397 0.83507 -0.69674 C 0.84358 -0.70461 0.8533 -0.71132 0.86267 -0.71756 C 0.87205 -0.72381 0.85955 -0.71294 0.87118 -0.72242 C 0.87691 -0.72705 0.88229 -0.73237 0.88802 -0.73676 C 0.89583 -0.74231 0.90434 -0.74717 0.91215 -0.75295 C 0.92014 -0.75897 0.92743 -0.76498 0.93629 -0.76891 C 0.94201 -0.77424 0.94983 -0.77956 0.9566 -0.78187 C 0.96181 -0.7865 0.96771 -0.79089 0.97361 -0.79297 C 0.97847 -0.7976 0.98212 -0.79945 0.98802 -0.80107 C 0.99653 -0.80963 1.00347 -0.81263 1.01337 -0.81703 C 1.01997 -0.82397 1.02691 -0.82883 1.03507 -0.8316 C 1.0408 -0.83762 1.04635 -0.83993 1.05313 -0.84433 C 1.05469 -0.84525 1.05608 -0.84687 1.05781 -0.84756 C 1.05903 -0.84803 1.06146 -0.84918 1.06146 -0.84918 " pathEditMode="relative" ptsTypes="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737E-6 C -0.00122 -0.01804 -0.00139 -0.03701 -0.00469 -0.05459 C -0.00434 -0.07264 -0.00677 -0.1189 -2.77778E-7 -0.14434 C 0.00243 -0.16354 0.00694 -0.17511 0.01927 -0.18621 C 0.0224 -0.18899 0.02795 -0.192 0.03142 -0.19408 C 0.03368 -0.19547 0.03611 -0.19616 0.03854 -0.19732 C 0.03976 -0.19778 0.04219 -0.19894 0.04219 -0.19894 C 0.06094 -0.19778 0.06736 -0.19824 0.08194 -0.19269 C 0.09062 -0.17534 0.07708 -0.20171 0.08802 -0.18298 C 0.09201 -0.17627 0.09305 -0.17048 0.09653 -0.16378 C 0.09965 -0.15152 0.09549 -0.16678 0.1 -0.15406 C 0.10243 -0.14712 0.10295 -0.13902 0.10486 -0.13162 C 0.10573 -0.10548 0.10469 -0.07888 0.10729 -0.05297 C 0.10746 -0.05112 0.10903 -0.05621 0.10972 -0.05783 C 0.11076 -0.06061 0.11163 -0.06616 0.11215 -0.06893 C 0.11458 -0.0805 0.11476 -0.0953 0.11927 -0.10595 C 0.12743 -0.12515 0.13611 -0.14064 0.14948 -0.15406 C 0.15538 -0.16007 0.15694 -0.16563 0.16389 -0.17164 C 0.16719 -0.17465 0.16736 -0.18298 0.17118 -0.18459 C 0.1724 -0.18506 0.17361 -0.18575 0.17483 -0.18621 C 0.18177 -0.19547 0.18715 -0.20056 0.19531 -0.20865 C 0.20017 -0.21351 0.20521 -0.22184 0.20972 -0.22785 C 0.22187 -0.24404 0.23889 -0.26556 0.25555 -0.27296 C 0.26389 -0.28869 0.28854 -0.30187 0.30121 -0.31136 C 0.31111 -0.31853 0.31996 -0.32917 0.33021 -0.33542 C 0.35052 -0.34814 0.37205 -0.35554 0.39288 -0.36757 C 0.4033 -0.37358 0.41371 -0.3789 0.42413 -0.38515 C 0.43055 -0.38908 0.43403 -0.39301 0.44097 -0.39487 C 0.45243 -0.40504 0.46719 -0.41106 0.48073 -0.41568 C 0.48837 -0.42239 0.49722 -0.42517 0.50608 -0.42702 C 0.51337 -0.43026 0.52014 -0.43188 0.52778 -0.43326 C 0.55035 -0.44321 0.57621 -0.45755 0.6 -0.46056 C 0.60521 -0.46218 0.60937 -0.46565 0.61458 -0.46704 C 0.63299 -0.47166 0.65365 -0.47467 0.6724 -0.47675 C 0.68906 -0.48045 0.70642 -0.48184 0.72274 -0.48624 C 0.73871 -0.4904 0.75503 -0.49711 0.77118 -0.49919 C 0.78264 -0.50081 0.79444 -0.50127 0.80608 -0.50243 C 0.8217 -0.50659 0.83854 -0.50891 0.85434 -0.51053 C 0.87205 -0.51538 0.88906 -0.51839 0.90712 -0.52001 C 0.91962 -0.52417 0.93194 -0.52464 0.94462 -0.52649 C 0.97448 -0.53065 1.00469 -0.53343 1.0349 -0.5362 C 1.03871 -0.53736 1.04219 -0.53944 1.04566 -0.53944 " pathEditMode="relative" ptsTypes="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2×9=18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тицы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28604"/>
            <a:ext cx="9144000" cy="5436385"/>
          </a:xfrm>
          <a:prstGeom prst="rect">
            <a:avLst/>
          </a:prstGeom>
        </p:spPr>
      </p:pic>
      <p:pic>
        <p:nvPicPr>
          <p:cNvPr id="4" name="Рисунок 3" descr="ок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70" y="5967180"/>
            <a:ext cx="857224" cy="819406"/>
          </a:xfrm>
          <a:prstGeom prst="rect">
            <a:avLst/>
          </a:prstGeom>
        </p:spPr>
      </p:pic>
      <p:pic>
        <p:nvPicPr>
          <p:cNvPr id="5" name="Рисунок 4" descr="рогатк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4605729"/>
            <a:ext cx="990273" cy="125216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71802" y="4286256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4842265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541376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вопрос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142852"/>
            <a:ext cx="716482" cy="785818"/>
          </a:xfrm>
          <a:prstGeom prst="rect">
            <a:avLst/>
          </a:prstGeom>
        </p:spPr>
      </p:pic>
      <p:pic>
        <p:nvPicPr>
          <p:cNvPr id="11" name="Рисунок 10" descr="птица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2" name="Рисунок 11" descr="меню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0193" y="142852"/>
            <a:ext cx="800105" cy="714380"/>
          </a:xfrm>
          <a:prstGeom prst="rect">
            <a:avLst/>
          </a:prstGeom>
        </p:spPr>
      </p:pic>
      <p:pic>
        <p:nvPicPr>
          <p:cNvPr id="15" name="Рисунок 14" descr="пт6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472" y="5214950"/>
            <a:ext cx="911288" cy="743906"/>
          </a:xfrm>
          <a:prstGeom prst="rect">
            <a:avLst/>
          </a:prstGeom>
        </p:spPr>
      </p:pic>
      <p:pic>
        <p:nvPicPr>
          <p:cNvPr id="16" name="Рисунок 15" descr="птица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728" y="5143512"/>
            <a:ext cx="857257" cy="838312"/>
          </a:xfrm>
          <a:prstGeom prst="rect">
            <a:avLst/>
          </a:prstGeom>
        </p:spPr>
      </p:pic>
      <p:pic>
        <p:nvPicPr>
          <p:cNvPr id="17" name="Рисунок 16" descr="птица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357826"/>
            <a:ext cx="618745" cy="57912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2×1=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Без имени-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9397" y="3071810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64885E-6 C 0.00173 -0.02383 0.00156 -0.05136 0.0073 -0.07403 C 0.00903 -0.08999 0.01007 -0.10618 0.01198 -0.12214 C 0.01407 -0.14065 0.01355 -0.15129 0.029 -0.15569 C 0.03698 -0.15522 0.04497 -0.15499 0.05296 -0.15407 C 0.05469 -0.15383 0.05643 -0.15383 0.05782 -0.15268 C 0.06007 -0.15036 0.06771 -0.1351 0.06875 -0.13325 C 0.07987 -0.11081 0.08872 -0.08421 0.09271 -0.05784 C 0.09896 -0.06038 0.09671 -0.06686 0.09879 -0.07403 C 0.10261 -0.08721 0.104 -0.10063 0.1073 -0.11405 C 0.10903 -0.1344 0.11407 -0.1536 0.11685 -0.1735 C 0.12188 -0.20843 0.12709 -0.24567 0.13612 -0.27944 C 0.14462 -0.31136 0.15764 -0.34051 0.16875 -0.37058 C 0.17726 -0.39395 0.18455 -0.41823 0.19271 -0.4416 C 0.20643 -0.48046 0.2158 -0.52187 0.23021 -0.56003 C 0.24827 -0.60815 0.26511 -0.65696 0.28316 -0.70484 C 0.2882 -0.71826 0.28334 -0.70739 0.28681 -0.72057 C 0.28994 -0.73306 0.29497 -0.74648 0.3 -0.75758 C 0.30209 -0.77146 0.30747 -0.78696 0.3132 -0.79922 C 0.31632 -0.81587 0.31216 -0.79668 0.31685 -0.81055 C 0.32084 -0.82235 0.32327 -0.83438 0.32778 -0.84595 C 0.32987 -0.8515 0.33108 -0.85774 0.33247 -0.86353 C 0.33646 -0.87972 0.33282 -0.86422 0.33855 -0.87787 C 0.34219 -0.88666 0.34358 -0.89545 0.34827 -0.90355 C 0.34931 -0.90771 0.34966 -0.91234 0.3507 -0.9165 C 0.35122 -0.91835 0.35296 -0.92136 0.35296 -0.92136 " pathEditMode="relative" ptsTypes="fffffffffffffffffffffffff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4402E-6 C 0.00035 -0.01874 0.00052 -0.03747 0.00122 -0.05621 C 0.00226 -0.0835 0.02396 -0.11982 0.0434 -0.12838 C 0.05747 -0.14157 0.07778 -0.14087 0.09392 -0.14434 C 0.10156 -0.14411 0.14653 -0.14689 0.16024 -0.13162 C 0.16528 -0.12607 0.16684 -0.11867 0.17222 -0.11381 C 0.17396 -0.10687 0.17726 -0.10109 0.17934 -0.09461 C 0.18524 -0.07749 0.17882 -0.09137 0.1842 -0.08027 C 0.18767 -0.05991 0.1842 -0.08281 0.1842 -0.03516 C 0.1842 -0.03354 0.18507 -0.0384 0.18542 -0.04002 C 0.18611 -0.04326 0.18646 -0.04696 0.18785 -0.04973 C 0.18941 -0.05297 0.19184 -0.05575 0.19271 -0.05945 C 0.19601 -0.07194 0.19757 -0.0687 0.20122 -0.07865 C 0.20521 -0.09044 0.20955 -0.1034 0.21806 -0.1108 C 0.22552 -0.12514 0.21476 -0.10594 0.22396 -0.11867 C 0.23125 -0.12838 0.22066 -0.11867 0.23004 -0.12838 C 0.23351 -0.13185 0.23715 -0.13486 0.24097 -0.1381 C 0.25278 -0.14851 0.26181 -0.16169 0.27465 -0.17002 C 0.27604 -0.17094 0.27726 -0.1721 0.2783 -0.17326 C 0.27969 -0.17465 0.28038 -0.17696 0.28195 -0.17812 C 0.3 -0.19176 0.28142 -0.17395 0.29271 -0.18459 C 0.30313 -0.19454 0.31406 -0.20356 0.32517 -0.21189 C 0.33663 -0.22045 0.3283 -0.21675 0.33611 -0.21975 C 0.34306 -0.22901 0.35261 -0.23502 0.36146 -0.2408 C 0.36823 -0.24543 0.37327 -0.25353 0.38073 -0.25676 C 0.3842 -0.26394 0.38976 -0.26648 0.39497 -0.27134 C 0.40781 -0.2829 0.42066 -0.29748 0.4349 -0.30511 C 0.44722 -0.3213 0.4309 -0.30118 0.44219 -0.31136 C 0.44358 -0.31251 0.44445 -0.31483 0.44566 -0.31621 C 0.45139 -0.32269 0.44705 -0.31691 0.45295 -0.32107 C 0.45556 -0.32292 0.45747 -0.3257 0.46024 -0.32732 C 0.46181 -0.32847 0.46354 -0.3294 0.46493 -0.33056 C 0.47066 -0.33842 0.47483 -0.33865 0.48195 -0.34513 C 0.4934 -0.35554 0.50538 -0.36525 0.51788 -0.37242 C 0.5224 -0.37497 0.52552 -0.37867 0.52986 -0.38029 C 0.54931 -0.39764 0.57136 -0.41476 0.59254 -0.42702 C 0.60035 -0.43141 0.60608 -0.43904 0.61441 -0.44136 C 0.62101 -0.44714 0.62969 -0.45339 0.63733 -0.45593 C 0.64462 -0.46148 0.65556 -0.46403 0.66146 -0.47027 C 0.66771 -0.47675 0.66424 -0.47467 0.67222 -0.47675 C 0.67761 -0.48022 0.68195 -0.48438 0.68785 -0.48623 C 0.6941 -0.49179 0.70347 -0.49549 0.71077 -0.49757 C 0.72674 -0.51052 0.70608 -0.49526 0.72413 -0.50405 C 0.72622 -0.5052 0.72778 -0.50775 0.73004 -0.5089 C 0.74236 -0.51631 0.75608 -0.51816 0.76858 -0.52487 C 0.78229 -0.53204 0.77656 -0.52995 0.78542 -0.53296 C 0.79306 -0.53921 0.80313 -0.5436 0.81198 -0.54568 C 0.81736 -0.55054 0.82483 -0.55285 0.83125 -0.5554 C 0.83438 -0.55679 0.84097 -0.55864 0.84097 -0.55864 C 0.84722 -0.56303 0.85347 -0.56442 0.86024 -0.5665 C 0.86771 -0.56882 0.87413 -0.57298 0.88195 -0.5746 C 0.89531 -0.58084 0.91372 -0.58871 0.92761 -0.59079 C 0.93854 -0.59449 0.94948 -0.59958 0.96024 -0.60351 C 0.97205 -0.60791 0.98524 -0.6086 0.99757 -0.60999 C 1.00295 -0.61184 1.00886 -0.61647 1.01441 -0.61647 " pathEditMode="relative" ptsTypes="fffffffff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5.84085E-6 C -0.00312 -0.01273 -0.00105 -0.02985 0.00365 -0.04164 C 0.00539 -0.05275 0.00608 -0.06293 0.01094 -0.07218 C 0.01442 -0.08606 0.01824 -0.09809 0.02535 -0.10919 C 0.02761 -0.11266 0.029 -0.11729 0.03143 -0.12052 C 0.03837 -0.12955 0.04931 -0.13695 0.05782 -0.14296 C 0.06355 -0.14713 0.06737 -0.15129 0.07362 -0.15407 C 0.07674 -0.15707 0.08074 -0.16008 0.08438 -0.16216 C 0.08664 -0.16355 0.09167 -0.1654 0.09167 -0.1654 C 0.10695 -0.17951 0.12935 -0.17882 0.14705 -0.18136 C 0.16824 -0.1802 0.18577 -0.17743 0.20608 -0.1735 C 0.21303 -0.17049 0.22084 -0.16887 0.22657 -0.16216 C 0.22917 -0.15915 0.23386 -0.15245 0.23386 -0.15245 C 0.23525 -0.14736 0.23855 -0.14319 0.23976 -0.1381 C 0.24202 -0.12885 0.24445 -0.12029 0.24584 -0.11081 C 0.24792 -0.08166 0.24567 -0.10248 0.24827 -0.08675 C 0.24914 -0.08143 0.2507 -0.07056 0.2507 -0.07056 C 0.25365 -0.07657 0.25782 -0.09022 0.26146 -0.09485 C 0.26945 -0.10503 0.28056 -0.12561 0.28681 -0.1381 C 0.28872 -0.14181 0.29219 -0.14389 0.2941 -0.14782 C 0.30556 -0.17118 0.29324 -0.14736 0.30244 -0.16216 C 0.3033 -0.16355 0.30383 -0.16563 0.30487 -0.16702 C 0.30712 -0.16956 0.31199 -0.1735 0.31199 -0.1735 C 0.31528 -0.17928 0.31771 -0.17859 0.32171 -0.18298 C 0.329 -0.19108 0.33664 -0.19848 0.34462 -0.20542 C 0.3507 -0.21074 0.35626 -0.21583 0.36268 -0.21999 C 0.36824 -0.22369 0.37501 -0.22439 0.38074 -0.22809 C 0.38751 -0.23248 0.39428 -0.2385 0.40122 -0.24243 C 0.41407 -0.24983 0.43074 -0.25376 0.44462 -0.25515 C 0.47674 -0.26232 0.50209 -0.25747 0.53837 -0.25677 C 0.54983 -0.25376 0.56146 -0.25215 0.5724 -0.24729 C 0.57622 -0.24382 0.57987 -0.24127 0.58438 -0.23919 C 0.59063 -0.23295 0.59758 -0.22901 0.60487 -0.22485 C 0.61008 -0.22184 0.61407 -0.21583 0.61928 -0.21352 C 0.62431 -0.2112 0.629 -0.20796 0.63386 -0.20542 C 0.63907 -0.19848 0.64653 -0.19686 0.65313 -0.1927 C 0.65851 -0.18923 0.66789 -0.18414 0.67362 -0.17974 C 0.67935 -0.17535 0.68386 -0.17095 0.69046 -0.16864 C 0.69202 -0.16748 0.69341 -0.16609 0.69514 -0.1654 C 0.69705 -0.16448 0.69931 -0.16494 0.70122 -0.16378 C 0.70782 -0.15985 0.71077 -0.15499 0.71806 -0.15245 C 0.72466 -0.14666 0.73126 -0.1462 0.73855 -0.14296 C 0.75626 -0.1351 0.77327 -0.12145 0.79167 -0.11729 C 0.79862 -0.11405 0.80521 -0.11058 0.81216 -0.10757 C 0.81337 -0.10641 0.81442 -0.10503 0.81563 -0.10433 C 0.81789 -0.10294 0.82292 -0.10109 0.82292 -0.10109 " pathEditMode="relative" ptsTypes="fffffffffffffffffffffffffffffffffffffffffffffA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2×1=2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2×0=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4256" y="1973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2×1=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0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2×2=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2230" y="0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2×3=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1420" y="2270135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2×4=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04256" y="2249488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2×5=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08512" y="2306229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2×6=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76375" y="2306229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2×7=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553744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2×8=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4256" y="4553744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2×9=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97092" y="4553744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2×10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4553744"/>
            <a:ext cx="2304256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2×5=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500042"/>
            <a:ext cx="22860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/>
              <a:t>    Источники: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000108"/>
            <a:ext cx="4138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https://tcrf.net/Angry_Birds_(Windows)</a:t>
            </a:r>
            <a:endParaRPr lang="ru-RU" dirty="0" smtClean="0"/>
          </a:p>
          <a:p>
            <a:r>
              <a:rPr lang="ru-RU" dirty="0" smtClean="0"/>
              <a:t>- Кнопки гиперссылок для презентации.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1714488"/>
            <a:ext cx="4550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https://tcrf.net/File:Angry_Birds_(PC)-title.png</a:t>
            </a:r>
            <a:endParaRPr lang="ru-RU" dirty="0" smtClean="0"/>
          </a:p>
          <a:p>
            <a:r>
              <a:rPr lang="ru-RU" dirty="0" smtClean="0"/>
              <a:t>-фон первого слайда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2357430"/>
            <a:ext cx="3754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https://www.sccpre.cat/maxp/Jhxbhi/</a:t>
            </a:r>
            <a:endParaRPr lang="ru-RU" dirty="0" smtClean="0"/>
          </a:p>
          <a:p>
            <a:r>
              <a:rPr lang="ru-RU" dirty="0" smtClean="0"/>
              <a:t>- Векторные изображения птичек.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30718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https://angrybirds.fandom.com/ru/wiki/%D0%A1%D0%B2%D0%B8%D0%BD%D1%8C%D0%B8/%D0%93%D0%B0%D0%BB%D0%B5%D1%80%D0%B5%D1%8F</a:t>
            </a:r>
            <a:endParaRPr lang="ru-RU" dirty="0" smtClean="0"/>
          </a:p>
          <a:p>
            <a:r>
              <a:rPr lang="ru-RU" dirty="0" smtClean="0"/>
              <a:t>- Векторные изображения свинок.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46434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7"/>
              </a:rPr>
              <a:t>http://www.angrybirdsclub.ru/forum/fanaty/materialy-dlya-fotoshopa-t474.html</a:t>
            </a:r>
            <a:endParaRPr lang="ru-RU" dirty="0" smtClean="0"/>
          </a:p>
          <a:p>
            <a:r>
              <a:rPr lang="ru-RU" dirty="0" smtClean="0"/>
              <a:t>- Векторные изображения блоков.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298385"/>
            <a:ext cx="468052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/>
              <a:t>    </a:t>
            </a:r>
            <a:r>
              <a:rPr lang="ru-RU" sz="2400" b="1" dirty="0" err="1" smtClean="0"/>
              <a:t>Angry</a:t>
            </a:r>
            <a:r>
              <a:rPr lang="ru-RU" sz="2400" b="1" dirty="0" smtClean="0"/>
              <a:t> </a:t>
            </a:r>
            <a:r>
              <a:rPr lang="ru-RU" sz="2400" b="1" dirty="0" err="1"/>
              <a:t>Birds</a:t>
            </a:r>
            <a:r>
              <a:rPr lang="ru-RU" sz="2400" b="1" dirty="0"/>
              <a:t> </a:t>
            </a:r>
            <a:r>
              <a:rPr lang="ru-RU" sz="2400" dirty="0" smtClean="0"/>
              <a:t>– современная широко </a:t>
            </a:r>
            <a:r>
              <a:rPr lang="ru-RU" sz="2400" dirty="0"/>
              <a:t>известная игра для смартфонов и планшетов, количество скачиваний которой перевалило за 500 миллионов раз по всему </a:t>
            </a:r>
            <a:r>
              <a:rPr lang="ru-RU" sz="2400" dirty="0" smtClean="0"/>
              <a:t>миру.  </a:t>
            </a:r>
          </a:p>
          <a:p>
            <a:pPr algn="just"/>
            <a:r>
              <a:rPr lang="ru-RU" sz="2400" dirty="0" smtClean="0"/>
              <a:t>   Данная разработка поможет в игровой форме  проверить свои знания в табличных случаях умножения числа на 2.</a:t>
            </a:r>
            <a:endParaRPr lang="ru-RU" sz="2400" dirty="0"/>
          </a:p>
          <a:p>
            <a:pPr algn="just"/>
            <a:r>
              <a:rPr lang="ru-RU" sz="2400" dirty="0" smtClean="0"/>
              <a:t>   Выбери кнопку с правильным ответом,  после чего одна из птичек начнет свой полет.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Удачи!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21781"/>
            <a:ext cx="864096" cy="771515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286822"/>
            <a:ext cx="902626" cy="841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253550"/>
            <a:ext cx="933636" cy="9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5-конечная звезда 44"/>
          <p:cNvSpPr/>
          <p:nvPr/>
        </p:nvSpPr>
        <p:spPr>
          <a:xfrm>
            <a:off x="7779078" y="4725144"/>
            <a:ext cx="393322" cy="360040"/>
          </a:xfrm>
          <a:prstGeom prst="star5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00" y="5805264"/>
            <a:ext cx="1033188" cy="963142"/>
          </a:xfrm>
          <a:prstGeom prst="rect">
            <a:avLst/>
          </a:prstGeom>
        </p:spPr>
      </p:pic>
      <p:pic>
        <p:nvPicPr>
          <p:cNvPr id="65" name="Рисунок 6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27" y="5805264"/>
            <a:ext cx="1004833" cy="101458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698664"/>
            <a:ext cx="1074789" cy="1049599"/>
          </a:xfrm>
          <a:prstGeom prst="rect">
            <a:avLst/>
          </a:prstGeom>
        </p:spPr>
      </p:pic>
      <p:pic>
        <p:nvPicPr>
          <p:cNvPr id="67" name="Рисунок 6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97" y="1093726"/>
            <a:ext cx="924918" cy="1298442"/>
          </a:xfrm>
          <a:prstGeom prst="rect">
            <a:avLst/>
          </a:prstGeom>
        </p:spPr>
      </p:pic>
      <p:pic>
        <p:nvPicPr>
          <p:cNvPr id="68" name="Рисунок 6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69" y="1093726"/>
            <a:ext cx="937763" cy="1298441"/>
          </a:xfrm>
          <a:prstGeom prst="rect">
            <a:avLst/>
          </a:prstGeom>
        </p:spPr>
      </p:pic>
      <p:pic>
        <p:nvPicPr>
          <p:cNvPr id="69" name="Рисунок 6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85" y="1093726"/>
            <a:ext cx="932683" cy="1298441"/>
          </a:xfrm>
          <a:prstGeom prst="rect">
            <a:avLst/>
          </a:prstGeom>
        </p:spPr>
      </p:pic>
      <p:pic>
        <p:nvPicPr>
          <p:cNvPr id="70" name="Рисунок 6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26" y="1103596"/>
            <a:ext cx="951378" cy="1317292"/>
          </a:xfrm>
          <a:prstGeom prst="rect">
            <a:avLst/>
          </a:prstGeom>
        </p:spPr>
      </p:pic>
      <p:pic>
        <p:nvPicPr>
          <p:cNvPr id="71" name="Рисунок 7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28" y="1088931"/>
            <a:ext cx="943469" cy="1331957"/>
          </a:xfrm>
          <a:prstGeom prst="rect">
            <a:avLst/>
          </a:prstGeom>
        </p:spPr>
      </p:pic>
      <p:pic>
        <p:nvPicPr>
          <p:cNvPr id="72" name="Рисунок 7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81" y="3861048"/>
            <a:ext cx="862293" cy="1234262"/>
          </a:xfrm>
          <a:prstGeom prst="rect">
            <a:avLst/>
          </a:prstGeom>
        </p:spPr>
      </p:pic>
      <p:pic>
        <p:nvPicPr>
          <p:cNvPr id="73" name="Рисунок 7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7" y="3861048"/>
            <a:ext cx="851815" cy="1234262"/>
          </a:xfrm>
          <a:prstGeom prst="rect">
            <a:avLst/>
          </a:prstGeom>
        </p:spPr>
      </p:pic>
      <p:pic>
        <p:nvPicPr>
          <p:cNvPr id="74" name="Рисунок 7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84" y="3869749"/>
            <a:ext cx="851084" cy="1225561"/>
          </a:xfrm>
          <a:prstGeom prst="rect">
            <a:avLst/>
          </a:prstGeom>
        </p:spPr>
      </p:pic>
      <p:pic>
        <p:nvPicPr>
          <p:cNvPr id="75" name="Рисунок 7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94" y="3861048"/>
            <a:ext cx="901100" cy="1224136"/>
          </a:xfrm>
          <a:prstGeom prst="rect">
            <a:avLst/>
          </a:prstGeom>
        </p:spPr>
      </p:pic>
      <p:pic>
        <p:nvPicPr>
          <p:cNvPr id="76" name="Рисунок 75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74" y="3861048"/>
            <a:ext cx="869066" cy="1209876"/>
          </a:xfrm>
          <a:prstGeom prst="rect">
            <a:avLst/>
          </a:prstGeom>
        </p:spPr>
      </p:pic>
      <p:pic>
        <p:nvPicPr>
          <p:cNvPr id="77" name="Рисунок 76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3" y="1088931"/>
            <a:ext cx="1178725" cy="11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10" y="3894539"/>
            <a:ext cx="1341378" cy="16961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" y="4781153"/>
            <a:ext cx="827801" cy="8095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11" y="4725144"/>
            <a:ext cx="827801" cy="8095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8" y="4749318"/>
            <a:ext cx="713703" cy="87317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428992" y="389453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8992" y="4429132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28992" y="4985141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3050983" y="337665"/>
                <a:ext cx="3436913" cy="720080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FF00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6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2</a:t>
                </a:r>
                <a14:m>
                  <m:oMath xmlns:m="http://schemas.openxmlformats.org/officeDocument/2006/math">
                    <m:r>
                      <a:rPr lang="ru-RU" sz="66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ru-RU" sz="66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66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ru-RU" sz="6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Скругленный 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983" y="337665"/>
                <a:ext cx="3436913" cy="720080"/>
              </a:xfrm>
              <a:prstGeom prst="roundRect">
                <a:avLst/>
              </a:prstGeom>
              <a:blipFill rotWithShape="1">
                <a:blip r:embed="rId8"/>
                <a:stretch>
                  <a:fillRect l="-1761" t="-51220" b="-8536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Без имени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826" y="3429000"/>
            <a:ext cx="2245909" cy="2245909"/>
          </a:xfrm>
          <a:prstGeom prst="rect">
            <a:avLst/>
          </a:prstGeom>
        </p:spPr>
      </p:pic>
      <p:pic>
        <p:nvPicPr>
          <p:cNvPr id="11" name="Рисунок 10" descr="Без имени-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388" y="2786058"/>
            <a:ext cx="3174603" cy="3174603"/>
          </a:xfrm>
          <a:prstGeom prst="rect">
            <a:avLst/>
          </a:prstGeom>
        </p:spPr>
      </p:pic>
      <p:pic>
        <p:nvPicPr>
          <p:cNvPr id="12" name="Рисунок 11" descr="меню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06" y="142852"/>
            <a:ext cx="800105" cy="714380"/>
          </a:xfrm>
          <a:prstGeom prst="rect">
            <a:avLst/>
          </a:prstGeom>
        </p:spPr>
      </p:pic>
      <p:pic>
        <p:nvPicPr>
          <p:cNvPr id="13" name="Рисунок 12" descr="вопрос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0120" y="71414"/>
            <a:ext cx="781616" cy="857256"/>
          </a:xfrm>
          <a:prstGeom prst="rect">
            <a:avLst/>
          </a:prstGeom>
        </p:spPr>
      </p:pic>
      <p:pic>
        <p:nvPicPr>
          <p:cNvPr id="14" name="Рисунок 13" descr="птица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6" name="Рисунок 15" descr="ок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3900" y="5929330"/>
            <a:ext cx="857224" cy="8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1517E-6 C 0.00261 -0.01041 0.00226 -0.02128 0.00348 -0.03216 C 0.00452 -0.04141 0.0073 -0.05066 0.00955 -0.05945 C 0.01007 -0.06176 0.01181 -0.07865 0.01198 -0.08027 C 0.01546 -0.10363 0.01893 -0.13093 0.02882 -0.15082 C 0.03004 -0.1573 0.02969 -0.15776 0.03247 -0.16378 C 0.03403 -0.16702 0.03733 -0.17326 0.03733 -0.17326 C 0.03959 -0.18251 0.04341 -0.19061 0.04931 -0.19593 C 0.05278 -0.20264 0.05747 -0.20657 0.0625 -0.21027 C 0.07223 -0.21767 0.08733 -0.23271 0.09862 -0.23433 C 0.11598 -0.23664 0.10677 -0.23549 0.12639 -0.23757 C 0.16302 -0.23618 0.16893 -0.23502 0.1974 -0.22947 C 0.20712 -0.22531 0.21875 -0.223 0.22882 -0.22161 C 0.23646 -0.21814 0.24393 -0.21305 0.25052 -0.20703 C 0.25296 -0.19662 0.25903 -0.1883 0.2625 -0.17812 C 0.26806 -0.161 0.26945 -0.14342 0.27205 -0.12515 C 0.27414 -0.06084 0.27257 -0.09137 0.27466 -0.13324 C 0.27466 -0.13486 0.27552 -0.13648 0.27587 -0.1381 C 0.27691 -0.14967 0.27796 -0.16401 0.28177 -0.17488 C 0.28993 -0.19801 0.30434 -0.22647 0.32049 -0.24081 C 0.32309 -0.24659 0.32726 -0.25099 0.33125 -0.25515 C 0.33351 -0.25746 0.33855 -0.26163 0.33855 -0.26163 C 0.34028 -0.2651 0.34549 -0.27088 0.34809 -0.27296 C 0.35035 -0.27458 0.35313 -0.27435 0.35539 -0.2762 C 0.36945 -0.28777 0.38473 -0.2947 0.40122 -0.29702 C 0.45677 -0.29609 0.48195 -0.29725 0.52639 -0.29054 C 0.53264 -0.28476 0.54167 -0.28476 0.54931 -0.28244 C 0.56528 -0.27782 0.58143 -0.27458 0.59757 -0.26972 C 0.60313 -0.2681 0.60799 -0.26325 0.6132 -0.26001 C 0.62309 -0.25353 0.63334 -0.24752 0.64323 -0.24081 C 0.65365 -0.23364 0.66337 -0.226 0.67466 -0.22161 C 0.68212 -0.2149 0.68907 -0.20703 0.69636 -0.20056 C 0.69723 -0.19894 0.69775 -0.19709 0.69879 -0.19593 C 0.70087 -0.19339 0.70591 -0.18945 0.70591 -0.18945 C 0.70677 -0.18783 0.7073 -0.18598 0.70834 -0.1846 C 0.71059 -0.18205 0.71563 -0.17812 0.71563 -0.17812 C 0.7191 -0.17118 0.72466 -0.16933 0.72882 -0.16378 C 0.73716 -0.15267 0.73334 -0.15661 0.73976 -0.15082 C 0.74775 -0.13371 0.73577 -0.15776 0.74566 -0.14296 C 0.74775 -0.13972 0.75382 -0.12954 0.75539 -0.12515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52857E-7 C -0.00278 -0.01458 0.0026 -0.02476 0.00729 -0.03702 C 0.00938 -0.04257 0.00955 -0.04766 0.01215 -0.05298 C 0.01493 -0.06801 0.02014 -0.0805 0.02656 -0.09323 C 0.03212 -0.10433 0.0316 -0.11219 0.04097 -0.12052 C 0.04427 -0.127 0.04826 -0.13371 0.05313 -0.1381 C 0.05469 -0.14458 0.05729 -0.14574 0.06146 -0.14921 C 0.0658 -0.158 0.07292 -0.16147 0.0783 -0.16864 C 0.07951 -0.17026 0.08056 -0.17234 0.08195 -0.17349 C 0.08611 -0.17696 0.09271 -0.17812 0.09757 -0.17974 C 0.11615 -0.17882 0.13733 -0.17997 0.15556 -0.17188 C 0.1592 -0.16841 0.16233 -0.16355 0.1651 -0.15892 C 0.16684 -0.15591 0.1684 -0.15244 0.16997 -0.14921 C 0.17083 -0.14759 0.1724 -0.14458 0.1724 -0.14458 C 0.17517 -0.13371 0.17587 -0.13625 0.17708 -0.12191 C 0.1783 -0.06362 0.17379 -0.04812 0.18073 -0.07541 C 0.18108 -0.07703 0.18108 -0.07912 0.18195 -0.08027 C 0.18316 -0.08189 0.18438 -0.08351 0.18559 -0.08513 C 0.18715 -0.09161 0.18924 -0.09461 0.19288 -0.09947 C 0.19618 -0.11243 0.20608 -0.12561 0.2158 -0.13001 C 0.22083 -0.13718 0.22691 -0.14319 0.23385 -0.1462 C 0.24306 -0.15499 0.25122 -0.16517 0.26146 -0.17188 C 0.26528 -0.17905 0.27101 -0.18229 0.27604 -0.18784 C 0.28733 -0.20079 0.29931 -0.21166 0.31215 -0.22161 C 0.3224 -0.22947 0.33351 -0.24405 0.34462 -0.24891 C 0.3526 -0.25955 0.36476 -0.26417 0.37483 -0.27134 C 0.38576 -0.27921 0.39531 -0.28846 0.40729 -0.29378 C 0.41997 -0.3065 0.40382 -0.29124 0.41806 -0.30188 C 0.43264 -0.31275 0.41215 -0.30049 0.42899 -0.31136 C 0.43559 -0.31553 0.44288 -0.31969 0.44948 -0.32432 C 0.45278 -0.32663 0.45556 -0.33056 0.45903 -0.33241 C 0.46424 -0.33496 0.47014 -0.3382 0.47483 -0.3419 C 0.47951 -0.34537 0.48333 -0.35138 0.48802 -0.35485 C 0.49392 -0.35925 0.50035 -0.36272 0.50608 -0.36757 C 0.5125 -0.37289 0.51823 -0.38053 0.52535 -0.38377 C 0.5309 -0.39094 0.53767 -0.39464 0.5434 -0.40135 C 0.55174 -0.41129 0.56042 -0.42055 0.56875 -0.43026 C 0.57431 -0.43674 0.58125 -0.44113 0.58681 -0.44784 C 0.59601 -0.45871 0.60365 -0.47306 0.6158 -0.47838 C 0.62361 -0.48925 0.63438 -0.49827 0.6434 -0.50729 C 0.64861 -0.51261 0.65243 -0.51909 0.65903 -0.52163 C 0.66354 -0.5295 0.66892 -0.53366 0.67483 -0.53944 C 0.68299 -0.54731 0.69271 -0.55911 0.70243 -0.5635 C 0.7059 -0.57044 0.71198 -0.57831 0.71806 -0.58108 C 0.72448 -0.58964 0.73247 -0.59635 0.73976 -0.60352 C 0.74445 -0.60815 0.74826 -0.61393 0.75313 -0.61809 C 0.75799 -0.62735 0.75903 -0.62365 0.7651 -0.63082 C 0.76771 -0.63382 0.76962 -0.63799 0.7724 -0.64053 C 0.77361 -0.64169 0.775 -0.64261 0.77604 -0.64377 C 0.78125 -0.64955 0.78646 -0.65557 0.79167 -0.66135 C 0.80017 -0.67083 0.81129 -0.67708 0.82049 -0.68541 C 0.82587 -0.69027 0.82899 -0.69397 0.83507 -0.69674 C 0.84358 -0.70461 0.8533 -0.71132 0.86267 -0.71756 C 0.87205 -0.72381 0.85955 -0.71294 0.87118 -0.72242 C 0.87691 -0.72705 0.88229 -0.73237 0.88802 -0.73676 C 0.89583 -0.74231 0.90434 -0.74717 0.91215 -0.75295 C 0.92014 -0.75897 0.92743 -0.76498 0.93629 -0.76891 C 0.94201 -0.77424 0.94983 -0.77956 0.9566 -0.78187 C 0.96181 -0.7865 0.96771 -0.79089 0.97361 -0.79297 C 0.97847 -0.7976 0.98212 -0.79945 0.98802 -0.80107 C 0.99653 -0.80963 1.00347 -0.81263 1.01337 -0.81703 C 1.01997 -0.82397 1.02691 -0.82883 1.03507 -0.8316 C 1.0408 -0.83762 1.04635 -0.83993 1.05313 -0.84433 C 1.05469 -0.84525 1.05608 -0.84687 1.05781 -0.84756 C 1.05903 -0.84803 1.06146 -0.84918 1.06146 -0.84918 " pathEditMode="relative" ptsTypes="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737E-6 C -0.00122 -0.01804 -0.00139 -0.03701 -0.00469 -0.05459 C -0.00434 -0.07264 -0.00677 -0.1189 -2.77778E-7 -0.14434 C 0.00243 -0.16354 0.00694 -0.17511 0.01927 -0.18621 C 0.0224 -0.18899 0.02795 -0.192 0.03142 -0.19408 C 0.03368 -0.19547 0.03611 -0.19616 0.03854 -0.19732 C 0.03976 -0.19778 0.04219 -0.19894 0.04219 -0.19894 C 0.06094 -0.19778 0.06736 -0.19824 0.08194 -0.19269 C 0.09062 -0.17534 0.07708 -0.20171 0.08802 -0.18298 C 0.09201 -0.17627 0.09305 -0.17048 0.09653 -0.16378 C 0.09965 -0.15152 0.09549 -0.16678 0.1 -0.15406 C 0.10243 -0.14712 0.10295 -0.13902 0.10486 -0.13162 C 0.10573 -0.10548 0.10469 -0.07888 0.10729 -0.05297 C 0.10746 -0.05112 0.10903 -0.05621 0.10972 -0.05783 C 0.11076 -0.06061 0.11163 -0.06616 0.11215 -0.06893 C 0.11458 -0.0805 0.11476 -0.0953 0.11927 -0.10595 C 0.12743 -0.12515 0.13611 -0.14064 0.14948 -0.15406 C 0.15538 -0.16007 0.15694 -0.16563 0.16389 -0.17164 C 0.16719 -0.17465 0.16736 -0.18298 0.17118 -0.18459 C 0.1724 -0.18506 0.17361 -0.18575 0.17483 -0.18621 C 0.18177 -0.19547 0.18715 -0.20056 0.19531 -0.20865 C 0.20017 -0.21351 0.20521 -0.22184 0.20972 -0.22785 C 0.22187 -0.24404 0.23889 -0.26556 0.25555 -0.27296 C 0.26389 -0.28869 0.28854 -0.30187 0.30121 -0.31136 C 0.31111 -0.31853 0.31996 -0.32917 0.33021 -0.33542 C 0.35052 -0.34814 0.37205 -0.35554 0.39288 -0.36757 C 0.4033 -0.37358 0.41371 -0.3789 0.42413 -0.38515 C 0.43055 -0.38908 0.43403 -0.39301 0.44097 -0.39487 C 0.45243 -0.40504 0.46719 -0.41106 0.48073 -0.41568 C 0.48837 -0.42239 0.49722 -0.42517 0.50608 -0.42702 C 0.51337 -0.43026 0.52014 -0.43188 0.52778 -0.43326 C 0.55035 -0.44321 0.57621 -0.45755 0.6 -0.46056 C 0.60521 -0.46218 0.60937 -0.46565 0.61458 -0.46704 C 0.63299 -0.47166 0.65365 -0.47467 0.6724 -0.47675 C 0.68906 -0.48045 0.70642 -0.48184 0.72274 -0.48624 C 0.73871 -0.4904 0.75503 -0.49711 0.77118 -0.49919 C 0.78264 -0.50081 0.79444 -0.50127 0.80608 -0.50243 C 0.8217 -0.50659 0.83854 -0.50891 0.85434 -0.51053 C 0.87205 -0.51538 0.88906 -0.51839 0.90712 -0.52001 C 0.91962 -0.52417 0.93194 -0.52464 0.94462 -0.52649 C 0.97448 -0.53065 1.00469 -0.53343 1.0349 -0.5362 C 1.03871 -0.53736 1.04219 -0.53944 1.04566 -0.53944 " pathEditMode="relative" ptsTypes="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2×2=4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2×4=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Без имени-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305" y="3326231"/>
            <a:ext cx="2531661" cy="2531661"/>
          </a:xfrm>
          <a:prstGeom prst="rect">
            <a:avLst/>
          </a:prstGeom>
        </p:spPr>
      </p:pic>
      <p:pic>
        <p:nvPicPr>
          <p:cNvPr id="6" name="Рисунок 5" descr="рогатк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4605729"/>
            <a:ext cx="990273" cy="1252163"/>
          </a:xfrm>
          <a:prstGeom prst="rect">
            <a:avLst/>
          </a:prstGeom>
        </p:spPr>
      </p:pic>
      <p:pic>
        <p:nvPicPr>
          <p:cNvPr id="7" name="Рисунок 6" descr="птица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025" y="5143512"/>
            <a:ext cx="771397" cy="721997"/>
          </a:xfrm>
          <a:prstGeom prst="rect">
            <a:avLst/>
          </a:prstGeom>
        </p:spPr>
      </p:pic>
      <p:pic>
        <p:nvPicPr>
          <p:cNvPr id="8" name="Рисунок 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24" y="5159299"/>
            <a:ext cx="714380" cy="698593"/>
          </a:xfrm>
          <a:prstGeom prst="rect">
            <a:avLst/>
          </a:prstGeom>
        </p:spPr>
      </p:pic>
      <p:pic>
        <p:nvPicPr>
          <p:cNvPr id="9" name="Рисунок 8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5159299"/>
            <a:ext cx="714380" cy="69859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071802" y="4286256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02" y="4842265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541376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Без имени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6" y="3000372"/>
            <a:ext cx="3174603" cy="3174603"/>
          </a:xfrm>
          <a:prstGeom prst="rect">
            <a:avLst/>
          </a:prstGeom>
        </p:spPr>
      </p:pic>
      <p:pic>
        <p:nvPicPr>
          <p:cNvPr id="14" name="Рисунок 13" descr="ок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3900" y="5929330"/>
            <a:ext cx="857224" cy="819406"/>
          </a:xfrm>
          <a:prstGeom prst="rect">
            <a:avLst/>
          </a:prstGeom>
        </p:spPr>
      </p:pic>
      <p:pic>
        <p:nvPicPr>
          <p:cNvPr id="15" name="Рисунок 14" descr="меню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6" y="142852"/>
            <a:ext cx="800105" cy="714380"/>
          </a:xfrm>
          <a:prstGeom prst="rect">
            <a:avLst/>
          </a:prstGeom>
        </p:spPr>
      </p:pic>
      <p:pic>
        <p:nvPicPr>
          <p:cNvPr id="16" name="Рисунок 15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7" name="Рисунок 16" descr="вопрос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0120" y="71414"/>
            <a:ext cx="78161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6378E-6 C 0.00312 -0.02105 0.00347 -0.04742 0.01319 -0.0657 C 0.01476 -0.07217 0.01805 -0.07379 0.0217 -0.07865 C 0.02448 -0.08975 0.02066 -0.07657 0.02639 -0.08837 C 0.02969 -0.09507 0.02864 -0.10132 0.03489 -0.10433 C 0.03958 -0.11381 0.04739 -0.12144 0.05417 -0.12838 C 0.05642 -0.1307 0.05903 -0.13278 0.06146 -0.13463 C 0.06267 -0.13602 0.0651 -0.1381 0.0651 -0.1381 C 0.07239 -0.1529 0.09479 -0.15383 0.10608 -0.15568 C 0.10972 -0.15614 0.11684 -0.1573 0.11684 -0.1573 C 0.14913 -0.15614 0.15017 -0.15614 0.17222 -0.15244 C 0.17899 -0.14943 0.18472 -0.14573 0.19149 -0.14249 C 0.19305 -0.1418 0.19479 -0.1418 0.19635 -0.14134 C 0.19878 -0.14041 0.20364 -0.1381 0.20364 -0.1381 C 0.21319 -0.12954 0.2092 -0.13463 0.21562 -0.12191 C 0.21649 -0.12029 0.21805 -0.11682 0.21805 -0.11682 C 0.22222 -0.09045 0.22083 -0.06269 0.22639 -0.03655 C 0.22691 -0.04372 0.2283 -0.05066 0.22882 -0.05783 C 0.23003 -0.07749 0.22864 -0.09947 0.23368 -0.11844 C 0.23594 -0.13902 0.2401 -0.15892 0.24583 -0.17812 C 0.2493 -0.18945 0.25121 -0.20079 0.25538 -0.21189 C 0.25868 -0.22068 0.26198 -0.22901 0.26614 -0.23757 C 0.26771 -0.24057 0.26944 -0.24404 0.27101 -0.24728 C 0.27187 -0.24867 0.27344 -0.25191 0.27344 -0.25191 C 0.27569 -0.2607 0.27986 -0.26602 0.28559 -0.27134 C 0.2908 -0.28175 0.29913 -0.28846 0.30608 -0.29679 C 0.31076 -0.30257 0.31493 -0.30881 0.31927 -0.31437 C 0.3217 -0.31784 0.325 -0.31969 0.3276 -0.32246 C 0.33073 -0.32639 0.33281 -0.33148 0.33611 -0.33542 C 0.3375 -0.33704 0.33958 -0.33727 0.34097 -0.33842 C 0.35121 -0.34814 0.33715 -0.33842 0.3493 -0.34814 C 0.36858 -0.36364 0.34618 -0.34444 0.36267 -0.356 C 0.36736 -0.35947 0.37413 -0.36549 0.3783 -0.37058 C 0.38785 -0.38214 0.38194 -0.37867 0.38906 -0.38191 C 0.39062 -0.38376 0.39219 -0.38561 0.39392 -0.38654 C 0.39583 -0.38793 0.39809 -0.38816 0.4 -0.38978 C 0.40538 -0.3944 0.41007 -0.40157 0.41562 -0.40597 C 0.43003 -0.41777 0.44375 -0.43026 0.45781 -0.44298 C 0.46406 -0.44853 0.46788 -0.45732 0.47344 -0.4638 C 0.4783 -0.46958 0.48281 -0.47606 0.48785 -0.48161 C 0.49201 -0.48624 0.49739 -0.48924 0.50121 -0.49433 C 0.50764 -0.50289 0.51597 -0.51145 0.52413 -0.51677 C 0.53368 -0.53019 0.54462 -0.54175 0.55538 -0.55378 C 0.55989 -0.55864 0.56545 -0.56766 0.57101 -0.56951 C 0.57604 -0.57969 0.58333 -0.58247 0.59028 -0.58894 C 0.59792 -0.59658 0.58993 -0.59218 0.59757 -0.59565 C 0.6059 -0.60629 0.6158 -0.61485 0.62413 -0.62572 C 0.625 -0.62688 0.62656 -0.62665 0.6276 -0.62757 C 0.63385 -0.63197 0.6408 -0.63845 0.64583 -0.64539 C 0.65364 -0.65556 0.66337 -0.66366 0.67222 -0.67245 C 0.67621 -0.67638 0.67969 -0.6817 0.68437 -0.68355 C 0.69462 -0.69396 0.70486 -0.7046 0.71441 -0.71594 C 0.7217 -0.7245 0.72569 -0.73606 0.73368 -0.743 C 0.73993 -0.75526 0.74757 -0.7666 0.75538 -0.77678 C 0.75868 -0.78117 0.76111 -0.78603 0.7651 -0.7895 C 0.76736 -0.80014 0.76406 -0.78904 0.76979 -0.7976 C 0.77639 -0.80777 0.7816 -0.82535 0.79149 -0.82975 C 0.79826 -0.83877 0.80295 -0.84941 0.80955 -0.85866 C 0.81198 -0.86769 0.80903 -0.85913 0.81441 -0.86815 C 0.81823 -0.87462 0.81927 -0.88156 0.82413 -0.88596 C 0.82639 -0.89429 0.82899 -0.90053 0.83368 -0.90678 C 0.83472 -0.91094 0.83489 -0.91302 0.83733 -0.91626 C 0.84132 -0.92135 0.84097 -0.91719 0.84097 -0.92112 " pathEditMode="relative" ptsTypes="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21305E-6 C 0.00053 -0.02359 -0.00242 -0.06338 0.00973 -0.08651 C 0.01303 -0.09993 0.01858 -0.10965 0.02657 -0.11867 C 0.03021 -0.1226 0.0349 -0.12445 0.03855 -0.12838 C 0.05105 -0.14226 0.06442 -0.15082 0.08074 -0.15406 C 0.08994 -0.1536 0.09931 -0.15337 0.10851 -0.15244 C 0.11216 -0.15198 0.11719 -0.14619 0.11928 -0.14434 C 0.12049 -0.14319 0.12292 -0.14111 0.12292 -0.14111 C 0.12466 -0.1344 0.12952 -0.12329 0.13265 -0.11705 C 0.13421 -0.10988 0.13751 -0.10456 0.13976 -0.09785 C 0.14462 -0.08351 0.14896 -0.06847 0.15192 -0.05297 C 0.15626 -0.07263 0.15539 -0.09438 0.16025 -0.11381 C 0.16355 -0.14527 0.17518 -0.16424 0.19167 -0.18621 C 0.19619 -0.19223 0.19862 -0.1994 0.20487 -0.20217 C 0.20782 -0.20518 0.21008 -0.20911 0.2132 -0.21189 C 0.21633 -0.21467 0.22171 -0.21652 0.22535 -0.21814 C 0.23699 -0.22993 0.24949 -0.23988 0.2639 -0.24381 C 0.27136 -0.25121 0.2816 -0.25445 0.29046 -0.25839 C 0.30973 -0.26718 0.32778 -0.27412 0.34827 -0.27597 C 0.35574 -0.27944 0.3599 -0.28105 0.36754 -0.28244 C 0.39028 -0.29493 0.42327 -0.29077 0.44706 -0.29216 C 0.50678 -0.30234 0.56702 -0.30581 0.62657 -0.31783 C 0.64584 -0.32177 0.66546 -0.32316 0.68438 -0.32894 C 0.71337 -0.33773 0.74202 -0.34097 0.77119 -0.34837 C 0.77518 -0.34929 0.77917 -0.34999 0.78317 -0.35138 C 0.78681 -0.35253 0.79028 -0.35508 0.79393 -0.35623 C 0.8316 -0.36757 0.87275 -0.36595 0.91094 -0.36595 " pathEditMode="relative" ptsTypes="ffffffffffffffffffffffffff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6694E-6 C 0.00296 -0.0118 0.00122 -0.02614 -0.00104 -0.0384 C -0.00156 -0.04164 -0.00261 -0.04488 -0.00347 -0.04812 C -0.00382 -0.04974 -0.00469 -0.05298 -0.00469 -0.05298 C -0.00574 -0.06292 -0.00747 -0.07194 -0.00834 -0.08189 C -0.00799 -0.096 -0.0106 -0.13139 -0.00225 -0.1492 C 0.0007 -0.15545 0.00382 -0.15961 0.00851 -0.16378 C 0.01094 -0.16586 0.0158 -0.17002 0.0158 -0.17002 C 0.04566 -0.16817 0.03421 -0.17303 0.04827 -0.16054 C 0.04914 -0.15892 0.04966 -0.15707 0.0507 -0.15568 C 0.05174 -0.15429 0.05365 -0.15406 0.05434 -0.15244 C 0.05573 -0.14944 0.05886 -0.13209 0.05921 -0.13001 C 0.06007 -0.12515 0.06146 -0.11983 0.06268 -0.11543 C 0.06302 -0.11381 0.06389 -0.11081 0.06389 -0.11081 C 0.06493 -0.10317 0.06563 -0.09577 0.06754 -0.08837 C 0.06893 -0.07518 0.07049 -0.06223 0.07362 -0.04974 C 0.07483 -0.0502 0.07709 -0.04974 0.07726 -0.05136 C 0.07882 -0.0775 0.07778 -0.10387 0.07848 -0.13001 C 0.07865 -0.13509 0.08073 -0.13949 0.08195 -0.14435 C 0.08542 -0.15823 0.08976 -0.17812 0.09896 -0.18622 C 0.10643 -0.20218 0.09549 -0.18043 0.10487 -0.19431 C 0.10782 -0.19871 0.10851 -0.20542 0.11216 -0.20865 C 0.11598 -0.21212 0.12014 -0.21397 0.12414 -0.21675 C 0.12674 -0.2186 0.12865 -0.2223 0.13143 -0.223 C 0.13542 -0.22415 0.14341 -0.22623 0.14341 -0.22623 C 0.16302 -0.22577 0.18282 -0.22554 0.20243 -0.22462 C 0.20921 -0.22438 0.21424 -0.22138 0.22049 -0.21999 C 0.23802 -0.21583 0.25591 -0.21097 0.27362 -0.20865 C 0.28594 -0.20449 0.29827 -0.20102 0.31094 -0.19894 C 0.31997 -0.19501 0.33143 -0.19269 0.34098 -0.19107 C 0.34671 -0.18853 0.35191 -0.18737 0.35799 -0.18622 C 0.36268 -0.18413 0.36754 -0.18252 0.3724 -0.18136 C 0.37796 -0.1802 0.38924 -0.17812 0.38924 -0.17812 C 0.40278 -0.17211 0.41754 -0.17095 0.43143 -0.1684 C 0.45313 -0.16424 0.47483 -0.16054 0.49653 -0.1573 C 0.50625 -0.15406 0.51667 -0.15244 0.52657 -0.15082 C 0.53716 -0.1462 0.54931 -0.1455 0.56025 -0.14435 C 0.56563 -0.1425 0.57171 -0.13972 0.57726 -0.13972 " pathEditMode="relative" ptsTypes="fffffffffffffffffffffffffffffffffffff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2×4=8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000232" y="328612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44" y="2571744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3214686"/>
            <a:ext cx="1500198" cy="1285884"/>
          </a:xfrm>
          <a:prstGeom prst="star5">
            <a:avLst/>
          </a:prstGeom>
          <a:gradFill>
            <a:gsLst>
              <a:gs pos="0">
                <a:srgbClr val="FFC000"/>
              </a:gs>
              <a:gs pos="17999">
                <a:srgbClr val="FFFF00"/>
              </a:gs>
              <a:gs pos="36000">
                <a:srgbClr val="FFC000"/>
              </a:gs>
              <a:gs pos="61000">
                <a:srgbClr val="FFFF00"/>
              </a:gs>
              <a:gs pos="82001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6430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Angry_birds_flock_2015_by_jeremiekent13-d99s1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08057"/>
            <a:ext cx="3715534" cy="2792843"/>
          </a:xfrm>
          <a:prstGeom prst="rect">
            <a:avLst/>
          </a:prstGeom>
        </p:spPr>
      </p:pic>
      <p:pic>
        <p:nvPicPr>
          <p:cNvPr id="16" name="Рисунок 15" descr="вопрос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716482" cy="785818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193" y="357166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57166"/>
            <a:ext cx="730524" cy="714380"/>
          </a:xfrm>
          <a:prstGeom prst="rect">
            <a:avLst/>
          </a:prstGeom>
        </p:spPr>
      </p:pic>
      <p:pic>
        <p:nvPicPr>
          <p:cNvPr id="19" name="Рисунок 18" descr="плей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62" y="5786454"/>
            <a:ext cx="896100" cy="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имени-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290" y="3071810"/>
            <a:ext cx="2857520" cy="2857520"/>
          </a:xfrm>
          <a:prstGeom prst="rect">
            <a:avLst/>
          </a:prstGeom>
        </p:spPr>
      </p:pic>
      <p:pic>
        <p:nvPicPr>
          <p:cNvPr id="5" name="Рисунок 4" descr="рогатк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4605729"/>
            <a:ext cx="990273" cy="1252163"/>
          </a:xfrm>
          <a:prstGeom prst="rect">
            <a:avLst/>
          </a:prstGeom>
        </p:spPr>
      </p:pic>
      <p:pic>
        <p:nvPicPr>
          <p:cNvPr id="6" name="Рисунок 5" descr="птица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59299"/>
            <a:ext cx="857224" cy="838280"/>
          </a:xfrm>
          <a:prstGeom prst="rect">
            <a:avLst/>
          </a:prstGeom>
        </p:spPr>
      </p:pic>
      <p:pic>
        <p:nvPicPr>
          <p:cNvPr id="9" name="Рисунок 8" descr="птица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81" y="5214950"/>
            <a:ext cx="817761" cy="785818"/>
          </a:xfrm>
          <a:prstGeom prst="rect">
            <a:avLst/>
          </a:prstGeom>
        </p:spPr>
      </p:pic>
      <p:pic>
        <p:nvPicPr>
          <p:cNvPr id="10" name="Рисунок 9" descr="птица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3" y="5162456"/>
            <a:ext cx="857257" cy="83831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571736" y="642918"/>
            <a:ext cx="4214842" cy="857256"/>
          </a:xfrm>
          <a:prstGeom prst="roundRect">
            <a:avLst/>
          </a:prstGeom>
          <a:gradFill>
            <a:gsLst>
              <a:gs pos="0">
                <a:srgbClr val="FFC000"/>
              </a:gs>
              <a:gs pos="0">
                <a:srgbClr val="FF0000"/>
              </a:gs>
              <a:gs pos="5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2×5=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4286256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802" y="4842265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1802" y="5413769"/>
            <a:ext cx="576064" cy="444123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Без имени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9397" y="3071810"/>
            <a:ext cx="3174603" cy="3174603"/>
          </a:xfrm>
          <a:prstGeom prst="rect">
            <a:avLst/>
          </a:prstGeom>
        </p:spPr>
      </p:pic>
      <p:pic>
        <p:nvPicPr>
          <p:cNvPr id="16" name="Рисунок 15" descr="ок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5370" y="5967180"/>
            <a:ext cx="857224" cy="819406"/>
          </a:xfrm>
          <a:prstGeom prst="rect">
            <a:avLst/>
          </a:prstGeom>
        </p:spPr>
      </p:pic>
      <p:pic>
        <p:nvPicPr>
          <p:cNvPr id="17" name="Рисунок 16" descr="меню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6" y="142852"/>
            <a:ext cx="800105" cy="714380"/>
          </a:xfrm>
          <a:prstGeom prst="rect">
            <a:avLst/>
          </a:prstGeom>
        </p:spPr>
      </p:pic>
      <p:pic>
        <p:nvPicPr>
          <p:cNvPr id="18" name="Рисунок 17" descr="птица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88780"/>
            <a:ext cx="785818" cy="768452"/>
          </a:xfrm>
          <a:prstGeom prst="rect">
            <a:avLst/>
          </a:prstGeom>
        </p:spPr>
      </p:pic>
      <p:pic>
        <p:nvPicPr>
          <p:cNvPr id="19" name="Рисунок 18" descr="вопрос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0120" y="71414"/>
            <a:ext cx="78161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52857E-7 C -0.00034 -0.00138 -0.00104 -0.00323 -0.00104 -0.00462 C -0.00104 -0.03215 -0.00069 -0.05944 -3.88889E-6 -0.08674 C 0.00018 -0.09206 0.00243 -0.09969 0.00365 -0.10432 C 0.00695 -0.11728 0.00712 -0.13046 0.0158 -0.13971 C 0.02344 -0.14781 0.02917 -0.14712 0.03872 -0.14943 C 0.04063 -0.14897 0.04705 -0.14804 0.04948 -0.14619 C 0.05209 -0.14411 0.05677 -0.13971 0.05677 -0.13971 C 0.0599 -0.12722 0.05539 -0.14226 0.06146 -0.13139 C 0.06233 -0.13023 0.06216 -0.12815 0.06268 -0.12676 C 0.06424 -0.1226 0.06632 -0.12051 0.06875 -0.11728 C 0.07431 -0.09461 0.07969 -0.07309 0.08195 -0.04973 C 0.08316 -0.0613 0.08403 -0.07425 0.08681 -0.08489 C 0.08855 -0.10964 0.09323 -0.1374 0.10365 -0.15868 C 0.10886 -0.16955 0.11233 -0.18343 0.12049 -0.19107 C 0.12396 -0.19824 0.12813 -0.20101 0.13264 -0.20703 C 0.13698 -0.21235 0.14046 -0.21906 0.14462 -0.22461 C 0.15105 -0.2334 0.15556 -0.24543 0.16268 -0.25375 C 0.17171 -0.2637 0.18143 -0.27041 0.19167 -0.27781 C 0.19653 -0.28128 0.20157 -0.28452 0.20608 -0.28868 C 0.21528 -0.29794 0.20677 -0.29354 0.21459 -0.29701 C 0.22153 -0.30395 0.229 -0.3139 0.2375 -0.3176 C 0.24427 -0.32384 0.25139 -0.33055 0.25921 -0.33402 C 0.26528 -0.3405 0.27934 -0.34998 0.28681 -0.35322 C 0.30209 -0.36849 0.32605 -0.37936 0.34462 -0.38376 C 0.35226 -0.38769 0.3599 -0.38838 0.36754 -0.39162 C 0.38351 -0.39856 0.39931 -0.40388 0.4158 -0.40781 C 0.42049 -0.40966 0.42552 -0.41036 0.43021 -0.41267 C 0.44584 -0.42007 0.46112 -0.43118 0.47709 -0.43673 C 0.48438 -0.44344 0.49132 -0.4476 0.49896 -0.45269 C 0.50296 -0.45824 0.50625 -0.45824 0.51094 -0.46217 C 0.51684 -0.4742 0.5257 -0.47605 0.53386 -0.48322 C 0.53976 -0.48831 0.54618 -0.4934 0.55191 -0.49919 C 0.55903 -0.50613 0.56528 -0.51492 0.5724 -0.52186 C 0.58455 -0.53319 0.56997 -0.51607 0.58195 -0.52972 C 0.58855 -0.53735 0.59514 -0.54545 0.60243 -0.55193 C 0.60955 -0.55817 0.61806 -0.56349 0.62535 -0.56997 C 0.63125 -0.57506 0.63959 -0.58616 0.64584 -0.58894 C 0.65556 -0.59865 0.67205 -0.61554 0.68316 -0.6197 C 0.68941 -0.62479 0.69983 -0.63775 0.70608 -0.64052 C 0.71216 -0.64631 0.71789 -0.65278 0.72414 -0.65833 C 0.72796 -0.66551 0.73247 -0.66759 0.7375 -0.67245 C 0.74271 -0.67777 0.74757 -0.6854 0.75313 -0.69026 C 0.7573 -0.69396 0.76216 -0.69627 0.76632 -0.69997 C 0.77153 -0.70414 0.77552 -0.70946 0.78073 -0.71408 C 0.78195 -0.71547 0.78438 -0.71732 0.78438 -0.71732 C 0.78525 -0.71894 0.78577 -0.72102 0.78681 -0.72218 C 0.78785 -0.72357 0.78959 -0.72403 0.79046 -0.72565 C 0.79757 -0.73745 0.78368 -0.72287 0.79532 -0.73513 C 0.79792 -0.73814 0.80087 -0.74045 0.80365 -0.74323 C 0.80487 -0.74439 0.8073 -0.74647 0.8073 -0.74647 C 0.81181 -0.75526 0.80712 -0.74832 0.81337 -0.75294 C 0.8158 -0.7548 0.82049 -0.75942 0.82049 -0.75942 C 0.82431 -0.76682 0.82848 -0.76497 0.83386 -0.77191 C 0.8375 -0.77677 0.84514 -0.78556 0.84948 -0.78972 C 0.85174 -0.79181 0.85452 -0.79227 0.85677 -0.79435 C 0.86268 -0.79967 0.86806 -0.80592 0.87483 -0.80892 C 0.87778 -0.81471 0.88056 -0.81563 0.88438 -0.82003 C 0.89584 -0.83344 0.88698 -0.82674 0.89653 -0.83298 C 0.90035 -0.8383 0.89879 -0.83622 0.90122 -0.83946 " pathEditMode="relative" ptsTypes="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2422E-6 C 0.00087 -0.00879 0.00174 -0.01573 0.00365 -0.02406 C 0.00434 -0.0273 0.00608 -0.03378 0.00608 -0.03378 C 0.00712 -0.04488 0.0092 -0.05483 0.01094 -0.0657 C 0.01198 -0.0805 0.01233 -0.10849 0.01806 -0.12353 C 0.02587 -0.14412 0.03594 -0.16239 0.0507 -0.17488 C 0.06042 -0.18321 0.07622 -0.18321 0.08681 -0.1846 C 0.09115 -0.18414 0.09566 -0.18414 0.1 -0.18298 C 0.1033 -0.18205 0.10938 -0.17673 0.11337 -0.17488 C 0.11719 -0.17141 0.12101 -0.16956 0.12535 -0.16702 C 0.12882 -0.16239 0.1309 -0.15776 0.13507 -0.15406 C 0.1382 -0.14759 0.14149 -0.14134 0.14462 -0.13486 C 0.14705 -0.13001 0.14809 -0.11937 0.14948 -0.11404 C 0.1526 -0.10132 0.14826 -0.11728 0.15313 -0.10433 C 0.15642 -0.09531 0.15781 -0.08374 0.15903 -0.0738 C 0.16198 -0.08559 0.16076 -0.08027 0.16267 -0.08999 C 0.16354 -0.11127 0.16493 -0.12954 0.16997 -0.14921 C 0.17205 -0.15707 0.17674 -0.16378 0.18073 -0.17002 C 0.1875 -0.18159 0.19271 -0.19223 0.20226 -0.20056 C 0.20781 -0.21143 0.21806 -0.22184 0.22778 -0.22462 C 0.23715 -0.23294 0.24792 -0.2385 0.25781 -0.24567 C 0.26476 -0.25076 0.27049 -0.25723 0.2783 -0.26001 C 0.28264 -0.26371 0.28559 -0.2644 0.29045 -0.26649 C 0.30035 -0.27088 0.31024 -0.27643 0.32049 -0.27921 C 0.33333 -0.28777 0.3507 -0.28707 0.36493 -0.28892 C 0.41754 -0.28754 0.47066 -0.28453 0.52292 -0.27296 C 0.54063 -0.26903 0.55486 -0.2577 0.57118 -0.2489 C 0.57899 -0.24451 0.575 -0.24451 0.58559 -0.23757 C 0.58889 -0.23549 0.59531 -0.23109 0.59531 -0.23109 C 0.60035 -0.22415 0.60573 -0.21883 0.61094 -0.21189 C 0.6125 -0.20981 0.6158 -0.20542 0.6158 -0.20542 C 0.62118 -0.18969 0.61354 -0.21004 0.62778 -0.18622 C 0.63611 -0.17234 0.64497 -0.15846 0.65434 -0.14597 C 0.66007 -0.13001 0.6691 -0.1159 0.67604 -0.10109 C 0.67899 -0.09508 0.68316 -0.08999 0.68559 -0.08351 C 0.69097 -0.06917 0.69618 -0.05321 0.70486 -0.04164 " pathEditMode="relative" ptsTypes="fffffffffffffffffffffffffffffffffffA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97641E-6 C -0.00607 -0.03216 -0.00815 -0.07125 0.00348 -0.10109 C 0.00452 -0.10687 0.00678 -0.11751 0.00956 -0.12214 C 0.01789 -0.13579 0.02883 -0.1492 0.03977 -0.15892 C 0.04289 -0.16563 0.04741 -0.16702 0.05175 -0.17187 C 0.06442 -0.18598 0.08265 -0.19709 0.09879 -0.20241 C 0.11147 -0.21351 0.14393 -0.21421 0.15661 -0.21513 C 0.17067 -0.21467 0.18473 -0.2149 0.19862 -0.21351 C 0.20765 -0.21259 0.21511 -0.2068 0.22397 -0.20542 C 0.2297 -0.20356 0.23473 -0.20195 0.23977 -0.19755 C 0.24289 -0.19084 0.24428 -0.1839 0.24567 -0.1765 C 0.24497 -0.15429 0.24359 -0.13556 0.24202 -0.11404 C 0.24237 -0.11127 0.24133 -0.10502 0.24324 -0.10595 C 0.24567 -0.1071 0.2448 -0.11242 0.24567 -0.11566 C 0.24845 -0.12677 0.25261 -0.13671 0.25539 -0.14782 C 0.25626 -0.15152 0.26025 -0.1573 0.26025 -0.1573 C 0.26286 -0.16956 0.27431 -0.18807 0.27952 -0.20079 C 0.28195 -0.20703 0.28525 -0.21374 0.28786 -0.21999 C 0.28925 -0.22323 0.29272 -0.22947 0.29272 -0.22947 C 0.29584 -0.24173 0.29133 -0.22716 0.29758 -0.23757 C 0.29845 -0.23896 0.2981 -0.24104 0.29879 -0.24243 C 0.29966 -0.24428 0.30122 -0.24543 0.30227 -0.24728 C 0.30765 -0.25631 0.31077 -0.2681 0.31806 -0.27458 C 0.32223 -0.28291 0.32536 -0.288 0.33004 -0.2954 C 0.33265 -0.29956 0.33734 -0.30835 0.33734 -0.30835 C 0.3422 -0.32663 0.35296 -0.33819 0.36251 -0.35161 C 0.36598 -0.36572 0.35956 -0.34213 0.37223 -0.36757 C 0.37588 -0.37497 0.3797 -0.38214 0.38421 -0.38862 C 0.38647 -0.39209 0.38907 -0.39487 0.3915 -0.39811 C 0.39272 -0.39972 0.39515 -0.40296 0.39515 -0.40296 C 0.39706 -0.41037 0.40175 -0.41661 0.40591 -0.42216 C 0.40886 -0.43419 0.41581 -0.44021 0.42154 -0.44946 C 0.42588 -0.45663 0.42866 -0.4638 0.43369 -0.47028 C 0.43647 -0.48161 0.4323 -0.4675 0.43977 -0.48161 C 0.44046 -0.483 0.44011 -0.48508 0.44081 -0.48647 C 0.44341 -0.49156 0.44654 -0.49595 0.44931 -0.50081 C 0.45609 -0.51215 0.4606 -0.52649 0.4698 -0.53459 C 0.48178 -0.56119 0.49636 -0.58363 0.5132 -0.60514 C 0.52327 -0.61809 0.52935 -0.63799 0.54081 -0.64863 C 0.54359 -0.65418 0.54949 -0.66251 0.55418 -0.66459 C 0.56043 -0.67731 0.57136 -0.68726 0.57935 -0.69836 C 0.59116 -0.71432 0.57813 -0.69697 0.58786 -0.70946 C 0.58907 -0.71108 0.5915 -0.71432 0.5915 -0.71432 C 0.59428 -0.72542 0.59029 -0.71224 0.59758 -0.72404 C 0.59845 -0.72542 0.59775 -0.72751 0.59879 -0.72889 C 0.60209 -0.73445 0.60695 -0.73815 0.61077 -0.74324 C 0.61737 -0.7518 0.62206 -0.76244 0.62761 -0.77215 C 0.6297 -0.77585 0.633 -0.77817 0.63491 -0.78187 C 0.63838 -0.78881 0.6448 -0.8006 0.64931 -0.80569 C 0.65157 -0.80847 0.65661 -0.81217 0.65661 -0.81217 C 0.65817 -0.81865 0.66164 -0.81957 0.66494 -0.82512 C 0.67032 -0.83345 0.68056 -0.8508 0.68786 -0.85728 C 0.68872 -0.8589 0.68925 -0.86075 0.69029 -0.86214 C 0.69133 -0.86352 0.69289 -0.86399 0.69393 -0.86537 C 0.69584 -0.86815 0.69723 -0.87162 0.69879 -0.87486 C 0.69949 -0.87625 0.70122 -0.87555 0.70227 -0.87648 C 0.70296 -0.87717 0.70313 -0.87856 0.70348 -0.87972 " pathEditMode="relative" ptsTypes="ffffffffffffffffffffffffffffffffffffffffffffffffffffffffA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258</Words>
  <Application>Microsoft Office PowerPoint</Application>
  <PresentationFormat>Экран (4:3)</PresentationFormat>
  <Paragraphs>100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54</cp:revision>
  <dcterms:created xsi:type="dcterms:W3CDTF">2019-06-08T16:03:02Z</dcterms:created>
  <dcterms:modified xsi:type="dcterms:W3CDTF">2019-07-01T18:22:33Z</dcterms:modified>
</cp:coreProperties>
</file>